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8" r:id="rId2"/>
    <p:sldMasterId id="2147483687" r:id="rId3"/>
    <p:sldMasterId id="2147483706" r:id="rId4"/>
    <p:sldMasterId id="2147483725" r:id="rId5"/>
  </p:sldMasterIdLst>
  <p:notesMasterIdLst>
    <p:notesMasterId r:id="rId4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6256000" cy="9144000"/>
  <p:notesSz cx="6858000" cy="9144000"/>
  <p:embeddedFontLst>
    <p:embeddedFont>
      <p:font typeface="Calibri" panose="020F0502020204030204" pitchFamily="34"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Open Sans ExtraBold" panose="020B0906030804020204" pitchFamily="34" charset="0"/>
      <p:bold r:id="rId56"/>
    </p:embeddedFont>
    <p:embeddedFont>
      <p:font typeface="Open Sans SemiBold" panose="020B0706030804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SoP+DO5Ea+vVkogI/2zy7Q==" hashData="n5yhRY0p61Kww2ZvJe34XRfFUTxIJLdDCD0/+yYDQmQkwkblxDb0OeqhKmraPACHDD0oFDBRRd126OBJBeIT+g=="/>
  <p:extLst>
    <p:ext uri="{EFAFB233-063F-42B5-8137-9DF3F51BA10A}">
      <p15:sldGuideLst xmlns:p15="http://schemas.microsoft.com/office/powerpoint/2012/main">
        <p15:guide id="1" orient="horz" pos="5232">
          <p15:clr>
            <a:srgbClr val="A4A3A4"/>
          </p15:clr>
        </p15:guide>
        <p15:guide id="2" pos="5120">
          <p15:clr>
            <a:srgbClr val="A4A3A4"/>
          </p15:clr>
        </p15:guide>
        <p15:guide id="3" orient="horz" pos="2313">
          <p15:clr>
            <a:srgbClr val="A4A3A4"/>
          </p15:clr>
        </p15:guide>
        <p15:guide id="4" orient="horz" pos="52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1" roundtripDataSignature="AMtx7mhMYiiIrL519Af3aFAtz/nhdSPb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14" y="54"/>
      </p:cViewPr>
      <p:guideLst>
        <p:guide orient="horz" pos="5232"/>
        <p:guide pos="5120"/>
        <p:guide orient="horz" pos="2313"/>
        <p:guide orient="horz" pos="52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Master" Target="slideMasters/slideMaster5.xml"/><Relationship Id="rId61"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0" name="Google Shape;77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t>Trainer Notes: Explain the slide</a:t>
            </a:r>
            <a:endParaRPr/>
          </a:p>
        </p:txBody>
      </p:sp>
      <p:sp>
        <p:nvSpPr>
          <p:cNvPr id="941" name="Google Shape;9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6b2148735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 name="Google Shape;953;g6b2148735e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4" name="Google Shape;954;g6b2148735e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78ea997ca9_0_2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Trainer Notes: Explain the slide</a:t>
            </a:r>
            <a:endParaRPr/>
          </a:p>
          <a:p>
            <a:pPr marL="139700" lvl="0" indent="0" algn="l" rtl="0">
              <a:lnSpc>
                <a:spcPct val="100000"/>
              </a:lnSpc>
              <a:spcBef>
                <a:spcPts val="0"/>
              </a:spcBef>
              <a:spcAft>
                <a:spcPts val="0"/>
              </a:spcAft>
              <a:buSzPts val="1400"/>
              <a:buNone/>
            </a:pPr>
            <a:endParaRPr/>
          </a:p>
        </p:txBody>
      </p:sp>
      <p:sp>
        <p:nvSpPr>
          <p:cNvPr id="960" name="Google Shape;960;g78ea997ca9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Trainer Notes: Explain the slide</a:t>
            </a:r>
            <a:endParaRPr/>
          </a:p>
          <a:p>
            <a:pPr marL="139700" lvl="0" indent="0" algn="l" rtl="0">
              <a:lnSpc>
                <a:spcPct val="100000"/>
              </a:lnSpc>
              <a:spcBef>
                <a:spcPts val="0"/>
              </a:spcBef>
              <a:spcAft>
                <a:spcPts val="0"/>
              </a:spcAft>
              <a:buSzPts val="1400"/>
              <a:buNone/>
            </a:pPr>
            <a:endParaRPr/>
          </a:p>
        </p:txBody>
      </p:sp>
      <p:sp>
        <p:nvSpPr>
          <p:cNvPr id="993" name="Google Shape;9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Trainer Notes: Explain the slide</a:t>
            </a:r>
            <a:endParaRPr/>
          </a:p>
          <a:p>
            <a:pPr marL="139700" lvl="0" indent="0" algn="l" rtl="0">
              <a:lnSpc>
                <a:spcPct val="100000"/>
              </a:lnSpc>
              <a:spcBef>
                <a:spcPts val="0"/>
              </a:spcBef>
              <a:spcAft>
                <a:spcPts val="0"/>
              </a:spcAft>
              <a:buSzPts val="1400"/>
              <a:buNone/>
            </a:pPr>
            <a:endParaRPr/>
          </a:p>
        </p:txBody>
      </p:sp>
      <p:sp>
        <p:nvSpPr>
          <p:cNvPr id="1017" name="Google Shape;10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latin typeface="Open Sans"/>
                <a:ea typeface="Open Sans"/>
                <a:cs typeface="Open Sans"/>
                <a:sym typeface="Open Sans"/>
              </a:rPr>
              <a:t>Trainer Notes:</a:t>
            </a:r>
            <a:r>
              <a:rPr lang="en-US">
                <a:latin typeface="Open Sans"/>
                <a:ea typeface="Open Sans"/>
                <a:cs typeface="Open Sans"/>
                <a:sym typeface="Open Sans"/>
              </a:rPr>
              <a:t>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a:latin typeface="Open Sans"/>
                <a:ea typeface="Open Sans"/>
                <a:cs typeface="Open Sans"/>
                <a:sym typeface="Open Sans"/>
              </a:rPr>
              <a:t>The application is a simple web service written in Java with the Spring Boot framework. Gradle is used as a build tool and GitHub as the source code repository.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a:latin typeface="Open Sans"/>
                <a:ea typeface="Open Sans"/>
                <a:cs typeface="Open Sans"/>
                <a:sym typeface="Open Sans"/>
              </a:rPr>
              <a:t>Every commit to GitHub automatically triggers the Jenkins build, which uses Gradle to compile Java code, run unit tests, and perform additional checks. </a:t>
            </a:r>
            <a:endParaRPr/>
          </a:p>
        </p:txBody>
      </p:sp>
      <p:sp>
        <p:nvSpPr>
          <p:cNvPr id="1045" name="Google Shape;104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Trainer Notes: Explain the slide</a:t>
            </a:r>
            <a:endParaRPr/>
          </a:p>
          <a:p>
            <a:pPr marL="139700" lvl="0" indent="0" algn="l" rtl="0">
              <a:lnSpc>
                <a:spcPct val="100000"/>
              </a:lnSpc>
              <a:spcBef>
                <a:spcPts val="0"/>
              </a:spcBef>
              <a:spcAft>
                <a:spcPts val="0"/>
              </a:spcAft>
              <a:buSzPts val="1400"/>
              <a:buNone/>
            </a:pPr>
            <a:endParaRPr/>
          </a:p>
        </p:txBody>
      </p:sp>
      <p:sp>
        <p:nvSpPr>
          <p:cNvPr id="1082" name="Google Shape;10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39700" lvl="0" indent="0" algn="l" rtl="0">
              <a:lnSpc>
                <a:spcPct val="100000"/>
              </a:lnSpc>
              <a:spcBef>
                <a:spcPts val="0"/>
              </a:spcBef>
              <a:spcAft>
                <a:spcPts val="0"/>
              </a:spcAft>
              <a:buSzPts val="1400"/>
              <a:buNone/>
            </a:pPr>
            <a:r>
              <a:rPr lang="en-US" b="1"/>
              <a:t>Trainer Notes: </a:t>
            </a:r>
            <a:r>
              <a:rPr lang="en-US"/>
              <a:t>Ansible takes care of the environments and enables the deployment of the same applications on multiple machines. As a result, we deploy the application to the staging environment, run the acceptance testing suite, and finally release the application to the production environment, usually in many instances (on multiple Docker Host machines).</a:t>
            </a:r>
            <a:endParaRPr/>
          </a:p>
        </p:txBody>
      </p:sp>
      <p:sp>
        <p:nvSpPr>
          <p:cNvPr id="1127" name="Google Shape;112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39700" lvl="0" indent="0" algn="l" rtl="0">
              <a:lnSpc>
                <a:spcPct val="100000"/>
              </a:lnSpc>
              <a:spcBef>
                <a:spcPts val="0"/>
              </a:spcBef>
              <a:spcAft>
                <a:spcPts val="0"/>
              </a:spcAft>
              <a:buSzPts val="1400"/>
              <a:buNone/>
            </a:pPr>
            <a:r>
              <a:rPr lang="en-US" b="1"/>
              <a:t>Trainer Notes:</a:t>
            </a:r>
            <a:endParaRPr b="1"/>
          </a:p>
          <a:p>
            <a:pPr marL="139700" lvl="0" indent="0" algn="l" rtl="0">
              <a:lnSpc>
                <a:spcPct val="100000"/>
              </a:lnSpc>
              <a:spcBef>
                <a:spcPts val="0"/>
              </a:spcBef>
              <a:spcAft>
                <a:spcPts val="0"/>
              </a:spcAft>
              <a:buSzPts val="1400"/>
              <a:buNone/>
            </a:pPr>
            <a:r>
              <a:rPr lang="en-US"/>
              <a:t>For advanced continuous delivery, single hosts in each of the environment is replaced with clusters of machines. Advanced Continuous Delivery additionally adds databases to the Continuous Delivery process</a:t>
            </a:r>
            <a:endParaRPr/>
          </a:p>
          <a:p>
            <a:pPr marL="139700" lvl="0" indent="0" algn="l" rtl="0">
              <a:lnSpc>
                <a:spcPct val="100000"/>
              </a:lnSpc>
              <a:spcBef>
                <a:spcPts val="0"/>
              </a:spcBef>
              <a:spcAft>
                <a:spcPts val="0"/>
              </a:spcAft>
              <a:buSzPts val="1400"/>
              <a:buNone/>
            </a:pPr>
            <a:endParaRPr/>
          </a:p>
        </p:txBody>
      </p:sp>
      <p:sp>
        <p:nvSpPr>
          <p:cNvPr id="1187" name="Google Shape;11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0" name="Google Shape;1250;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5" name="Google Shape;77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39700" lvl="0" indent="0" algn="l" rtl="0">
              <a:lnSpc>
                <a:spcPct val="100000"/>
              </a:lnSpc>
              <a:spcBef>
                <a:spcPts val="0"/>
              </a:spcBef>
              <a:spcAft>
                <a:spcPts val="0"/>
              </a:spcAft>
              <a:buSzPts val="1400"/>
              <a:buNone/>
            </a:pPr>
            <a:r>
              <a:rPr lang="en-US" b="1"/>
              <a:t>Trainer Notes:</a:t>
            </a:r>
            <a:endParaRPr b="0"/>
          </a:p>
          <a:p>
            <a:pPr marL="13970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At this stage of the example Pipeline, both the "Build" and "Test" stages have successfully executed. </a:t>
            </a:r>
            <a:endParaRPr b="1"/>
          </a:p>
        </p:txBody>
      </p:sp>
      <p:sp>
        <p:nvSpPr>
          <p:cNvPr id="1255" name="Google Shape;125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Trainer Notes: Explain the slide</a:t>
            </a:r>
            <a:endParaRPr/>
          </a:p>
          <a:p>
            <a:pPr marL="139700" lvl="0" indent="0" algn="l" rtl="0">
              <a:lnSpc>
                <a:spcPct val="100000"/>
              </a:lnSpc>
              <a:spcBef>
                <a:spcPts val="0"/>
              </a:spcBef>
              <a:spcAft>
                <a:spcPts val="0"/>
              </a:spcAft>
              <a:buSzPts val="1400"/>
              <a:buNone/>
            </a:pPr>
            <a:endParaRPr b="1"/>
          </a:p>
        </p:txBody>
      </p:sp>
      <p:sp>
        <p:nvSpPr>
          <p:cNvPr id="1263" name="Google Shape;126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39700" lvl="0" indent="0" algn="l" rtl="0">
              <a:lnSpc>
                <a:spcPct val="100000"/>
              </a:lnSpc>
              <a:spcBef>
                <a:spcPts val="0"/>
              </a:spcBef>
              <a:spcAft>
                <a:spcPts val="0"/>
              </a:spcAft>
              <a:buSzPts val="1400"/>
              <a:buNone/>
            </a:pPr>
            <a:r>
              <a:rPr lang="en-US" b="1"/>
              <a:t>Trainer Notes:</a:t>
            </a:r>
            <a:endParaRPr b="1"/>
          </a:p>
          <a:p>
            <a:pPr marL="139700" lvl="0" indent="0" algn="l" rtl="0">
              <a:lnSpc>
                <a:spcPct val="100000"/>
              </a:lnSpc>
              <a:spcBef>
                <a:spcPts val="0"/>
              </a:spcBef>
              <a:spcAft>
                <a:spcPts val="0"/>
              </a:spcAft>
              <a:buSzPts val="1400"/>
              <a:buNone/>
            </a:pPr>
            <a:r>
              <a:rPr lang="en-US" sz="1100" i="1">
                <a:latin typeface="Arial"/>
                <a:ea typeface="Arial"/>
                <a:cs typeface="Arial"/>
                <a:sym typeface="Arial"/>
              </a:rPr>
              <a:t>Smoke testing</a:t>
            </a:r>
            <a:r>
              <a:rPr lang="en-US" sz="1100">
                <a:latin typeface="Arial"/>
                <a:ea typeface="Arial"/>
                <a:cs typeface="Arial"/>
                <a:sym typeface="Arial"/>
              </a:rPr>
              <a:t> is a process where the software build is deployed to QA environment and is verified to ensure the stability of the application.</a:t>
            </a:r>
            <a:endParaRPr b="1"/>
          </a:p>
        </p:txBody>
      </p:sp>
      <p:sp>
        <p:nvSpPr>
          <p:cNvPr id="1272" name="Google Shape;127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6db0bad6a6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39700" lvl="0" indent="0" algn="l" rtl="0">
              <a:lnSpc>
                <a:spcPct val="100000"/>
              </a:lnSpc>
              <a:spcBef>
                <a:spcPts val="0"/>
              </a:spcBef>
              <a:spcAft>
                <a:spcPts val="0"/>
              </a:spcAft>
              <a:buSzPts val="1400"/>
              <a:buNone/>
            </a:pPr>
            <a:r>
              <a:rPr lang="en-US" b="1"/>
              <a:t>Trainer Notes:</a:t>
            </a:r>
            <a:endParaRPr b="1"/>
          </a:p>
          <a:p>
            <a:pPr marL="139700" lvl="0" indent="0" algn="l" rtl="0">
              <a:lnSpc>
                <a:spcPct val="100000"/>
              </a:lnSpc>
              <a:spcBef>
                <a:spcPts val="0"/>
              </a:spcBef>
              <a:spcAft>
                <a:spcPts val="0"/>
              </a:spcAft>
              <a:buSzPts val="1400"/>
              <a:buNone/>
            </a:pPr>
            <a:r>
              <a:rPr lang="en-US" sz="1100" i="1">
                <a:latin typeface="Arial"/>
                <a:ea typeface="Arial"/>
                <a:cs typeface="Arial"/>
                <a:sym typeface="Arial"/>
              </a:rPr>
              <a:t>Explain hot deploy</a:t>
            </a:r>
            <a:endParaRPr b="1"/>
          </a:p>
        </p:txBody>
      </p:sp>
      <p:sp>
        <p:nvSpPr>
          <p:cNvPr id="1300" name="Google Shape;1300;g6db0bad6a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Trainer Notes: Explain the slide</a:t>
            </a:r>
            <a:endParaRPr/>
          </a:p>
          <a:p>
            <a:pPr marL="139700" lvl="0" indent="0" algn="l" rtl="0">
              <a:lnSpc>
                <a:spcPct val="100000"/>
              </a:lnSpc>
              <a:spcBef>
                <a:spcPts val="0"/>
              </a:spcBef>
              <a:spcAft>
                <a:spcPts val="0"/>
              </a:spcAft>
              <a:buSzPts val="1400"/>
              <a:buNone/>
            </a:pPr>
            <a:r>
              <a:rPr lang="en-US" b="1"/>
              <a:t>Amazon Web Services is a subsidiary of Amazon that provides on-demand cloud computing platforms and APIs.</a:t>
            </a:r>
            <a:endParaRPr b="1"/>
          </a:p>
        </p:txBody>
      </p:sp>
      <p:sp>
        <p:nvSpPr>
          <p:cNvPr id="1307" name="Google Shape;130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Trainer Notes: Explain the slide</a:t>
            </a:r>
            <a:endParaRPr/>
          </a:p>
          <a:p>
            <a:pPr marL="139700" lvl="0" indent="0" algn="l" rtl="0">
              <a:lnSpc>
                <a:spcPct val="100000"/>
              </a:lnSpc>
              <a:spcBef>
                <a:spcPts val="0"/>
              </a:spcBef>
              <a:spcAft>
                <a:spcPts val="0"/>
              </a:spcAft>
              <a:buSzPts val="1400"/>
              <a:buNone/>
            </a:pPr>
            <a:endParaRPr b="1"/>
          </a:p>
        </p:txBody>
      </p:sp>
      <p:sp>
        <p:nvSpPr>
          <p:cNvPr id="1315" name="Google Shape;131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6d93c72a02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6d93c72a02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4" name="Google Shape;1324;g6d93c72a02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6d93c72a02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0" name="Google Shape;1330;g6d93c72a02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1" name="Google Shape;1331;g6d93c72a02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6d93c72a02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6d93c72a02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8" name="Google Shape;1338;g6d93c72a02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4" name="Google Shape;134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0" name="Google Shape;78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5" name="Google Shape;135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73e0cd8ec3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9" name="Google Shape;1359;g73e0cd8ec3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0" name="Google Shape;1360;g73e0cd8ec3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73e0cd8ec3_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g73e0cd8ec3_2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1" name="Google Shape;1371;g73e0cd8ec3_2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3" name="Google Shape;1383;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4" name="Google Shape;1384;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4" name="Google Shape;1394;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5" name="Google Shape;1395;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73e0cd8ec3_2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7" name="Google Shape;1407;g73e0cd8ec3_2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8" name="Google Shape;1408;g73e0cd8ec3_2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3e0cd8ec3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73e0cd8ec3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7" name="Google Shape;1417;g73e0cd8ec3_2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8" name="Google Shape;1428;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9" name="Google Shape;1429;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9" name="Google Shape;1439;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0" name="Google Shape;1440;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4" name="Google Shape;1454;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5" name="Google Shape;1455;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6b2148735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4" name="Google Shape;794;g6b2148735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5" name="Google Shape;795;g6b2148735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4" name="Google Shape;1464;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5" name="Google Shape;1465;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6" name="Google Shape;1476;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
              <a:buFont typeface="Open Sans"/>
              <a:buNone/>
            </a:pPr>
            <a:r>
              <a:rPr lang="en-US" b="1"/>
              <a:t>Trainer Notes: </a:t>
            </a:r>
            <a:r>
              <a:rPr lang="en-US"/>
              <a:t>Explain the project to the learners, and instruct them to perform it after the lesson. </a:t>
            </a:r>
            <a:endParaRPr/>
          </a:p>
          <a:p>
            <a:pPr marL="0" lvl="0" indent="0" algn="l" rtl="0">
              <a:lnSpc>
                <a:spcPct val="100000"/>
              </a:lnSpc>
              <a:spcBef>
                <a:spcPts val="0"/>
              </a:spcBef>
              <a:spcAft>
                <a:spcPts val="0"/>
              </a:spcAft>
              <a:buSzPts val="1400"/>
              <a:buNone/>
            </a:pPr>
            <a:endParaRPr/>
          </a:p>
        </p:txBody>
      </p:sp>
      <p:sp>
        <p:nvSpPr>
          <p:cNvPr id="1477" name="Google Shape;1477;p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Let me explain the above diagram:</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Automated build scripts will detect changes in Source Code Management (SCM) like Git.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Once the change is detected, source code would be deployed to a dedicated build server to make sure build is not failing and all test classes and integration tests are running fine.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Then, the build application is deployed on the test servers (pre-production servers) for User Acceptance Test (UAT).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Finally, the application is manually deployed on the production servers for release.</a:t>
            </a:r>
            <a:endParaRPr/>
          </a:p>
        </p:txBody>
      </p:sp>
      <p:sp>
        <p:nvSpPr>
          <p:cNvPr id="800" name="Google Shape;80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a:t>Fast delivery: Time to market is significantly reduced as customers can use the product as soon as the development is completed. </a:t>
            </a:r>
            <a:endParaRPr/>
          </a:p>
          <a:p>
            <a:pPr marL="457200" marR="0" lvl="0" indent="-228600" algn="l" rtl="0">
              <a:lnSpc>
                <a:spcPct val="100000"/>
              </a:lnSpc>
              <a:spcBef>
                <a:spcPts val="0"/>
              </a:spcBef>
              <a:spcAft>
                <a:spcPts val="0"/>
              </a:spcAft>
              <a:buClr>
                <a:srgbClr val="000000"/>
              </a:buClr>
              <a:buSzPts val="1400"/>
              <a:buFont typeface="Arial"/>
              <a:buNone/>
            </a:pPr>
            <a:r>
              <a:rPr lang="en-US"/>
              <a:t>Fast feedback cycle: Imagine you created a bug in the code, which goes into the production the same day. How much time does it take to fix something you worked on the same day? Probably not much. This, together with the quick rollback strategy, is the best way to keep the production stable.</a:t>
            </a:r>
            <a:endParaRPr/>
          </a:p>
          <a:p>
            <a:pPr marL="457200" marR="0" lvl="0" indent="-228600" algn="l" rtl="0">
              <a:lnSpc>
                <a:spcPct val="100000"/>
              </a:lnSpc>
              <a:spcBef>
                <a:spcPts val="0"/>
              </a:spcBef>
              <a:spcAft>
                <a:spcPts val="0"/>
              </a:spcAft>
              <a:buClr>
                <a:srgbClr val="000000"/>
              </a:buClr>
              <a:buSzPts val="1400"/>
              <a:buFont typeface="Arial"/>
              <a:buNone/>
            </a:pPr>
            <a:r>
              <a:rPr lang="en-US"/>
              <a:t> Low-risk releases: If you release on a daily basis, then the process becomes repeatable and therefore much safer. </a:t>
            </a:r>
            <a:endParaRPr/>
          </a:p>
          <a:p>
            <a:pPr marL="457200" marR="0" lvl="0" indent="-228600" algn="l" rtl="0">
              <a:lnSpc>
                <a:spcPct val="100000"/>
              </a:lnSpc>
              <a:spcBef>
                <a:spcPts val="0"/>
              </a:spcBef>
              <a:spcAft>
                <a:spcPts val="0"/>
              </a:spcAft>
              <a:buClr>
                <a:srgbClr val="000000"/>
              </a:buClr>
              <a:buSzPts val="1400"/>
              <a:buFont typeface="Arial"/>
              <a:buNone/>
            </a:pPr>
            <a:r>
              <a:rPr lang="en-US"/>
              <a:t>Flexible release options: In case you need to release immediately, everything is already prepared, so there is no additional time/cost associated with the release decision.</a:t>
            </a:r>
            <a:endParaRPr sz="1200" b="0" i="0" u="none" strike="noStrike" cap="none">
              <a:solidFill>
                <a:schemeClr val="dk1"/>
              </a:solidFill>
              <a:latin typeface="Calibri"/>
              <a:ea typeface="Calibri"/>
              <a:cs typeface="Calibri"/>
              <a:sym typeface="Calibri"/>
            </a:endParaRPr>
          </a:p>
        </p:txBody>
      </p:sp>
      <p:sp>
        <p:nvSpPr>
          <p:cNvPr id="832" name="Google Shape;8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Let me explain the above diagram:</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Automated build scripts will detect changes in Source Code Management (SCM) like Git.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Once the change is detected, source code would be deployed to a dedicated build server to make sure build is not failing and all test classes and integration tests are running fine.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Then, the build application is deployed on the test servers (pre-production servers) for User Acceptance Test (UAT).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Finally, the application is manually deployed on the production servers for release.</a:t>
            </a:r>
            <a:endParaRPr/>
          </a:p>
        </p:txBody>
      </p:sp>
      <p:sp>
        <p:nvSpPr>
          <p:cNvPr id="865" name="Google Shape;8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Speed</a:t>
            </a:r>
            <a:r>
              <a:rPr lang="en-US" sz="1200" b="0" i="0" u="none" strike="noStrike" cap="none">
                <a:solidFill>
                  <a:schemeClr val="dk1"/>
                </a:solidFill>
                <a:latin typeface="Calibri"/>
                <a:ea typeface="Calibri"/>
                <a:cs typeface="Calibri"/>
                <a:sym typeface="Calibri"/>
              </a:rPr>
              <a:t> — Development does not pause for releases so code is developed really fast.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Security</a:t>
            </a:r>
            <a:r>
              <a:rPr lang="en-US" sz="1200" b="0" i="0" u="none" strike="noStrike" cap="none">
                <a:solidFill>
                  <a:schemeClr val="dk1"/>
                </a:solidFill>
                <a:latin typeface="Calibri"/>
                <a:ea typeface="Calibri"/>
                <a:cs typeface="Calibri"/>
                <a:sym typeface="Calibri"/>
              </a:rPr>
              <a:t> — Releases are less risky, as before releasing, testing is performed, and all bugs are resolved.</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Continuous Improvements</a:t>
            </a:r>
            <a:r>
              <a:rPr lang="en-US" sz="1200" b="0" i="0" u="none" strike="noStrike" cap="none">
                <a:solidFill>
                  <a:schemeClr val="dk1"/>
                </a:solidFill>
                <a:latin typeface="Calibri"/>
                <a:ea typeface="Calibri"/>
                <a:cs typeface="Calibri"/>
                <a:sym typeface="Calibri"/>
              </a:rPr>
              <a:t> — Continuous deployment supports continuous improvements which are visible to customers.</a:t>
            </a:r>
            <a:endParaRPr/>
          </a:p>
        </p:txBody>
      </p:sp>
      <p:sp>
        <p:nvSpPr>
          <p:cNvPr id="898" name="Google Shape;89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78ea997ca9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Development: </a:t>
            </a:r>
            <a:endParaRPr/>
          </a:p>
          <a:p>
            <a:pPr marL="0" lvl="0" indent="0" algn="l" rtl="0">
              <a:lnSpc>
                <a:spcPct val="100000"/>
              </a:lnSpc>
              <a:spcBef>
                <a:spcPts val="0"/>
              </a:spcBef>
              <a:spcAft>
                <a:spcPts val="0"/>
              </a:spcAft>
              <a:buSzPts val="1100"/>
              <a:buNone/>
            </a:pPr>
            <a:r>
              <a:rPr lang="en-US"/>
              <a:t>The developers work on the product, often using some Agile technique like Scrum or Kanban. After the implementation, the code is passed to the QA team.</a:t>
            </a:r>
            <a:endParaRPr/>
          </a:p>
          <a:p>
            <a:pPr marL="0" lvl="0" indent="0" algn="l" rtl="0">
              <a:lnSpc>
                <a:spcPct val="100000"/>
              </a:lnSpc>
              <a:spcBef>
                <a:spcPts val="0"/>
              </a:spcBef>
              <a:spcAft>
                <a:spcPts val="0"/>
              </a:spcAft>
              <a:buSzPts val="1100"/>
              <a:buNone/>
            </a:pPr>
            <a:r>
              <a:rPr lang="en-US"/>
              <a:t>Quality Assurance: </a:t>
            </a:r>
            <a:endParaRPr/>
          </a:p>
          <a:p>
            <a:pPr marL="0" lvl="0" indent="0" algn="l" rtl="0">
              <a:lnSpc>
                <a:spcPct val="100000"/>
              </a:lnSpc>
              <a:spcBef>
                <a:spcPts val="0"/>
              </a:spcBef>
              <a:spcAft>
                <a:spcPts val="0"/>
              </a:spcAft>
              <a:buSzPts val="1100"/>
              <a:buNone/>
            </a:pPr>
            <a:r>
              <a:rPr lang="en-US"/>
              <a:t>The QA team performs a suite of Integration Testing, Acceptance Testing, and Non-functional Testing. </a:t>
            </a:r>
            <a:endParaRPr/>
          </a:p>
          <a:p>
            <a:pPr marL="0" lvl="0" indent="0" algn="l" rtl="0">
              <a:lnSpc>
                <a:spcPct val="100000"/>
              </a:lnSpc>
              <a:spcBef>
                <a:spcPts val="0"/>
              </a:spcBef>
              <a:spcAft>
                <a:spcPts val="0"/>
              </a:spcAft>
              <a:buSzPts val="1100"/>
              <a:buNone/>
            </a:pPr>
            <a:r>
              <a:rPr lang="en-US"/>
              <a:t>Any bug detected goes back to the development team. </a:t>
            </a:r>
            <a:endParaRPr/>
          </a:p>
          <a:p>
            <a:pPr marL="0" lvl="0" indent="0" algn="l" rtl="0">
              <a:lnSpc>
                <a:spcPct val="100000"/>
              </a:lnSpc>
              <a:spcBef>
                <a:spcPts val="0"/>
              </a:spcBef>
              <a:spcAft>
                <a:spcPts val="0"/>
              </a:spcAft>
              <a:buSzPts val="1100"/>
              <a:buNone/>
            </a:pPr>
            <a:r>
              <a:rPr lang="en-US"/>
              <a:t>Operations: </a:t>
            </a:r>
            <a:endParaRPr/>
          </a:p>
          <a:p>
            <a:pPr marL="0" lvl="0" indent="0" algn="l" rtl="0">
              <a:lnSpc>
                <a:spcPct val="100000"/>
              </a:lnSpc>
              <a:spcBef>
                <a:spcPts val="0"/>
              </a:spcBef>
              <a:spcAft>
                <a:spcPts val="0"/>
              </a:spcAft>
              <a:buSzPts val="1100"/>
              <a:buNone/>
            </a:pPr>
            <a:r>
              <a:rPr lang="en-US"/>
              <a:t>This involves passing the code to the Operations team to perform the release and monitor the production. </a:t>
            </a:r>
            <a:endParaRPr/>
          </a:p>
          <a:p>
            <a:pPr marL="0" lvl="0" indent="0" algn="l" rtl="0">
              <a:lnSpc>
                <a:spcPct val="100000"/>
              </a:lnSpc>
              <a:spcBef>
                <a:spcPts val="0"/>
              </a:spcBef>
              <a:spcAft>
                <a:spcPts val="0"/>
              </a:spcAft>
              <a:buSzPts val="1100"/>
              <a:buNone/>
            </a:pPr>
            <a:r>
              <a:rPr lang="en-US"/>
              <a:t>If there is a problem, developers are contacted to help the Operations team.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925" name="Google Shape;925;g78ea997ca9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1_Course Name">
    <p:spTree>
      <p:nvGrpSpPr>
        <p:cNvPr id="1" name="Shape 15"/>
        <p:cNvGrpSpPr/>
        <p:nvPr/>
      </p:nvGrpSpPr>
      <p:grpSpPr>
        <a:xfrm>
          <a:off x="0" y="0"/>
          <a:ext cx="0" cy="0"/>
          <a:chOff x="0" y="0"/>
          <a:chExt cx="0" cy="0"/>
        </a:xfrm>
      </p:grpSpPr>
      <p:pic>
        <p:nvPicPr>
          <p:cNvPr id="16" name="Google Shape;16;p57"/>
          <p:cNvPicPr preferRelativeResize="0"/>
          <p:nvPr/>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88"/>
        <p:cNvGrpSpPr/>
        <p:nvPr/>
      </p:nvGrpSpPr>
      <p:grpSpPr>
        <a:xfrm>
          <a:off x="0" y="0"/>
          <a:ext cx="0" cy="0"/>
          <a:chOff x="0" y="0"/>
          <a:chExt cx="0" cy="0"/>
        </a:xfrm>
      </p:grpSpPr>
      <p:pic>
        <p:nvPicPr>
          <p:cNvPr id="89" name="Google Shape;89;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0" name="Google Shape;90;p2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1" name="Google Shape;91;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p26"/>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93" name="Google Shape;93;p26"/>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94"/>
        <p:cNvGrpSpPr/>
        <p:nvPr/>
      </p:nvGrpSpPr>
      <p:grpSpPr>
        <a:xfrm>
          <a:off x="0" y="0"/>
          <a:ext cx="0" cy="0"/>
          <a:chOff x="0" y="0"/>
          <a:chExt cx="0" cy="0"/>
        </a:xfrm>
      </p:grpSpPr>
      <p:pic>
        <p:nvPicPr>
          <p:cNvPr id="95" name="Google Shape;95;p3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6" name="Google Shape;96;p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97" name="Google Shape;97;p3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98" name="Google Shape;98;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99" name="Google Shape;99;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1" name="Google Shape;101;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2" name="Google Shape;102;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03"/>
        <p:cNvGrpSpPr/>
        <p:nvPr/>
      </p:nvGrpSpPr>
      <p:grpSpPr>
        <a:xfrm>
          <a:off x="0" y="0"/>
          <a:ext cx="0" cy="0"/>
          <a:chOff x="0" y="0"/>
          <a:chExt cx="0" cy="0"/>
        </a:xfrm>
      </p:grpSpPr>
      <p:pic>
        <p:nvPicPr>
          <p:cNvPr id="104" name="Google Shape;104;p35"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5" name="Google Shape;105;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06" name="Google Shape;106;p3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07" name="Google Shape;107;p3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8" name="Google Shape;108;p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109"/>
        <p:cNvGrpSpPr/>
        <p:nvPr/>
      </p:nvGrpSpPr>
      <p:grpSpPr>
        <a:xfrm>
          <a:off x="0" y="0"/>
          <a:ext cx="0" cy="0"/>
          <a:chOff x="0" y="0"/>
          <a:chExt cx="0" cy="0"/>
        </a:xfrm>
      </p:grpSpPr>
      <p:pic>
        <p:nvPicPr>
          <p:cNvPr id="110" name="Google Shape;110;p52"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1" name="Google Shape;111;p5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2" name="Google Shape;112;p5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52"/>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4" name="Google Shape;114;p52"/>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115"/>
        <p:cNvGrpSpPr/>
        <p:nvPr/>
      </p:nvGrpSpPr>
      <p:grpSpPr>
        <a:xfrm>
          <a:off x="0" y="0"/>
          <a:ext cx="0" cy="0"/>
          <a:chOff x="0" y="0"/>
          <a:chExt cx="0" cy="0"/>
        </a:xfrm>
      </p:grpSpPr>
      <p:pic>
        <p:nvPicPr>
          <p:cNvPr id="116" name="Google Shape;116;p53"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7" name="Google Shape;117;p5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8" name="Google Shape;118;p5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 name="Google Shape;119;p5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0" name="Google Shape;120;p5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21"/>
        <p:cNvGrpSpPr/>
        <p:nvPr/>
      </p:nvGrpSpPr>
      <p:grpSpPr>
        <a:xfrm>
          <a:off x="0" y="0"/>
          <a:ext cx="0" cy="0"/>
          <a:chOff x="0" y="0"/>
          <a:chExt cx="0" cy="0"/>
        </a:xfrm>
      </p:grpSpPr>
      <p:pic>
        <p:nvPicPr>
          <p:cNvPr id="122" name="Google Shape;122;p37"/>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23" name="Google Shape;123;p3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4" name="Google Shape;124;p37"/>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 name="Google Shape;125;p3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6" name="Google Shape;126;p3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27"/>
        <p:cNvGrpSpPr/>
        <p:nvPr/>
      </p:nvGrpSpPr>
      <p:grpSpPr>
        <a:xfrm>
          <a:off x="0" y="0"/>
          <a:ext cx="0" cy="0"/>
          <a:chOff x="0" y="0"/>
          <a:chExt cx="0" cy="0"/>
        </a:xfrm>
      </p:grpSpPr>
      <p:pic>
        <p:nvPicPr>
          <p:cNvPr id="128" name="Google Shape;128;p40"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9" name="Google Shape;129;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0" name="Google Shape;130;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 name="Google Shape;131;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33"/>
        <p:cNvGrpSpPr/>
        <p:nvPr/>
      </p:nvGrpSpPr>
      <p:grpSpPr>
        <a:xfrm>
          <a:off x="0" y="0"/>
          <a:ext cx="0" cy="0"/>
          <a:chOff x="0" y="0"/>
          <a:chExt cx="0" cy="0"/>
        </a:xfrm>
      </p:grpSpPr>
      <p:pic>
        <p:nvPicPr>
          <p:cNvPr id="134" name="Google Shape;134;p4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5" name="Google Shape;135;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6" name="Google Shape;136;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7" name="Google Shape;137;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139"/>
        <p:cNvGrpSpPr/>
        <p:nvPr/>
      </p:nvGrpSpPr>
      <p:grpSpPr>
        <a:xfrm>
          <a:off x="0" y="0"/>
          <a:ext cx="0" cy="0"/>
          <a:chOff x="0" y="0"/>
          <a:chExt cx="0" cy="0"/>
        </a:xfrm>
      </p:grpSpPr>
      <p:pic>
        <p:nvPicPr>
          <p:cNvPr id="140" name="Google Shape;140;p4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1" name="Google Shape;141;p4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2" name="Google Shape;142;p4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3" name="Google Shape;143;p4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4" name="Google Shape;144;p4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4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6" name="Google Shape;146;p4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7" name="Google Shape;147;p4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48" name="Google Shape;148;p4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49" name="Google Shape;149;p4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p4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4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p4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3" name="Google Shape;153;p44"/>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54" name="Google Shape;154;p44"/>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155"/>
        <p:cNvGrpSpPr/>
        <p:nvPr/>
      </p:nvGrpSpPr>
      <p:grpSpPr>
        <a:xfrm>
          <a:off x="0" y="0"/>
          <a:ext cx="0" cy="0"/>
          <a:chOff x="0" y="0"/>
          <a:chExt cx="0" cy="0"/>
        </a:xfrm>
      </p:grpSpPr>
      <p:pic>
        <p:nvPicPr>
          <p:cNvPr id="156" name="Google Shape;156;p4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7" name="Google Shape;157;p4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58" name="Google Shape;158;p4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9" name="Google Shape;159;p4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p4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p4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2" name="Google Shape;162;p4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63" name="Google Shape;163;p45"/>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64" name="Google Shape;164;p45"/>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5" name="Google Shape;165;p4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66" name="Google Shape;166;p4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67" name="Google Shape;167;p4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68" name="Google Shape;168;p4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69" name="Google Shape;169;p4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0" name="Google Shape;170;p4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1" name="Google Shape;171;p4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2" name="Google Shape;172;p4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3" name="Google Shape;173;p45"/>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74" name="Google Shape;174;p45"/>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17"/>
        <p:cNvGrpSpPr/>
        <p:nvPr/>
      </p:nvGrpSpPr>
      <p:grpSpPr>
        <a:xfrm>
          <a:off x="0" y="0"/>
          <a:ext cx="0" cy="0"/>
          <a:chOff x="0" y="0"/>
          <a:chExt cx="0" cy="0"/>
        </a:xfrm>
      </p:grpSpPr>
      <p:pic>
        <p:nvPicPr>
          <p:cNvPr id="18" name="Google Shape;18;p28"/>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19" name="Google Shape;19;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81"/>
        <p:cNvGrpSpPr/>
        <p:nvPr/>
      </p:nvGrpSpPr>
      <p:grpSpPr>
        <a:xfrm>
          <a:off x="0" y="0"/>
          <a:ext cx="0" cy="0"/>
          <a:chOff x="0" y="0"/>
          <a:chExt cx="0" cy="0"/>
        </a:xfrm>
      </p:grpSpPr>
      <p:pic>
        <p:nvPicPr>
          <p:cNvPr id="182" name="Google Shape;182;p59"/>
          <p:cNvPicPr preferRelativeResize="0"/>
          <p:nvPr/>
        </p:nvPicPr>
        <p:blipFill rotWithShape="1">
          <a:blip r:embed="rId2">
            <a:alphaModFix/>
          </a:blip>
          <a:srcRect/>
          <a:stretch/>
        </p:blipFill>
        <p:spPr>
          <a:xfrm>
            <a:off x="0" y="-10"/>
            <a:ext cx="16256002" cy="9144009"/>
          </a:xfrm>
          <a:prstGeom prst="rect">
            <a:avLst/>
          </a:prstGeom>
          <a:noFill/>
          <a:ln>
            <a:noFill/>
          </a:ln>
        </p:spPr>
      </p:pic>
      <p:sp>
        <p:nvSpPr>
          <p:cNvPr id="183" name="Google Shape;183;p59"/>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84"/>
        <p:cNvGrpSpPr/>
        <p:nvPr/>
      </p:nvGrpSpPr>
      <p:grpSpPr>
        <a:xfrm>
          <a:off x="0" y="0"/>
          <a:ext cx="0" cy="0"/>
          <a:chOff x="0" y="0"/>
          <a:chExt cx="0" cy="0"/>
        </a:xfrm>
      </p:grpSpPr>
      <p:pic>
        <p:nvPicPr>
          <p:cNvPr id="185" name="Google Shape;185;p60"/>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186" name="Google Shape;186;p60"/>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187" name="Google Shape;187;p60"/>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8" name="Google Shape;188;p60"/>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9" name="Google Shape;189;p60"/>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0" name="Google Shape;190;p60"/>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191"/>
        <p:cNvGrpSpPr/>
        <p:nvPr/>
      </p:nvGrpSpPr>
      <p:grpSpPr>
        <a:xfrm>
          <a:off x="0" y="0"/>
          <a:ext cx="0" cy="0"/>
          <a:chOff x="0" y="0"/>
          <a:chExt cx="0" cy="0"/>
        </a:xfrm>
      </p:grpSpPr>
      <p:pic>
        <p:nvPicPr>
          <p:cNvPr id="192" name="Google Shape;192;p67"/>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193" name="Google Shape;193;p6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94"/>
        <p:cNvGrpSpPr/>
        <p:nvPr/>
      </p:nvGrpSpPr>
      <p:grpSpPr>
        <a:xfrm>
          <a:off x="0" y="0"/>
          <a:ext cx="0" cy="0"/>
          <a:chOff x="0" y="0"/>
          <a:chExt cx="0" cy="0"/>
        </a:xfrm>
      </p:grpSpPr>
      <p:pic>
        <p:nvPicPr>
          <p:cNvPr id="195" name="Google Shape;195;p68"/>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196" name="Google Shape;196;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97"/>
        <p:cNvGrpSpPr/>
        <p:nvPr/>
      </p:nvGrpSpPr>
      <p:grpSpPr>
        <a:xfrm>
          <a:off x="0" y="0"/>
          <a:ext cx="0" cy="0"/>
          <a:chOff x="0" y="0"/>
          <a:chExt cx="0" cy="0"/>
        </a:xfrm>
      </p:grpSpPr>
      <p:pic>
        <p:nvPicPr>
          <p:cNvPr id="198" name="Google Shape;198;p69"/>
          <p:cNvPicPr preferRelativeResize="0"/>
          <p:nvPr/>
        </p:nvPicPr>
        <p:blipFill rotWithShape="1">
          <a:blip r:embed="rId2">
            <a:alphaModFix/>
          </a:blip>
          <a:srcRect/>
          <a:stretch/>
        </p:blipFill>
        <p:spPr>
          <a:xfrm>
            <a:off x="0" y="-10"/>
            <a:ext cx="16256001" cy="9144007"/>
          </a:xfrm>
          <a:prstGeom prst="rect">
            <a:avLst/>
          </a:prstGeom>
          <a:noFill/>
          <a:ln>
            <a:noFill/>
          </a:ln>
        </p:spPr>
      </p:pic>
      <p:sp>
        <p:nvSpPr>
          <p:cNvPr id="199" name="Google Shape;199;p6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69"/>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01"/>
        <p:cNvGrpSpPr/>
        <p:nvPr/>
      </p:nvGrpSpPr>
      <p:grpSpPr>
        <a:xfrm>
          <a:off x="0" y="0"/>
          <a:ext cx="0" cy="0"/>
          <a:chOff x="0" y="0"/>
          <a:chExt cx="0" cy="0"/>
        </a:xfrm>
      </p:grpSpPr>
      <p:pic>
        <p:nvPicPr>
          <p:cNvPr id="202" name="Google Shape;202;p70"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03" name="Google Shape;203;p7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04" name="Google Shape;204;p70"/>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205" name="Google Shape;205;p70"/>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06" name="Google Shape;206;p70"/>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7" name="Google Shape;207;p70"/>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8" name="Google Shape;208;p70"/>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9" name="Google Shape;209;p70"/>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10"/>
        <p:cNvGrpSpPr/>
        <p:nvPr/>
      </p:nvGrpSpPr>
      <p:grpSpPr>
        <a:xfrm>
          <a:off x="0" y="0"/>
          <a:ext cx="0" cy="0"/>
          <a:chOff x="0" y="0"/>
          <a:chExt cx="0" cy="0"/>
        </a:xfrm>
      </p:grpSpPr>
      <p:pic>
        <p:nvPicPr>
          <p:cNvPr id="211" name="Google Shape;211;p71"/>
          <p:cNvPicPr preferRelativeResize="0"/>
          <p:nvPr/>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2"/>
        <p:cNvGrpSpPr/>
        <p:nvPr/>
      </p:nvGrpSpPr>
      <p:grpSpPr>
        <a:xfrm>
          <a:off x="0" y="0"/>
          <a:ext cx="0" cy="0"/>
          <a:chOff x="0" y="0"/>
          <a:chExt cx="0" cy="0"/>
        </a:xfrm>
      </p:grpSpPr>
      <p:pic>
        <p:nvPicPr>
          <p:cNvPr id="213" name="Google Shape;213;p72"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4" name="Google Shape;214;p72"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15" name="Google Shape;215;p7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16" name="Google Shape;216;p72"/>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7" name="Google Shape;217;p72"/>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18"/>
        <p:cNvGrpSpPr/>
        <p:nvPr/>
      </p:nvGrpSpPr>
      <p:grpSpPr>
        <a:xfrm>
          <a:off x="0" y="0"/>
          <a:ext cx="0" cy="0"/>
          <a:chOff x="0" y="0"/>
          <a:chExt cx="0" cy="0"/>
        </a:xfrm>
      </p:grpSpPr>
      <p:pic>
        <p:nvPicPr>
          <p:cNvPr id="219" name="Google Shape;219;p7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0" name="Google Shape;220;p73"/>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21" name="Google Shape;221;p73"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22" name="Google Shape;222;p73"/>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3" name="Google Shape;223;p73"/>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24"/>
        <p:cNvGrpSpPr/>
        <p:nvPr/>
      </p:nvGrpSpPr>
      <p:grpSpPr>
        <a:xfrm>
          <a:off x="0" y="0"/>
          <a:ext cx="0" cy="0"/>
          <a:chOff x="0" y="0"/>
          <a:chExt cx="0" cy="0"/>
        </a:xfrm>
      </p:grpSpPr>
      <p:pic>
        <p:nvPicPr>
          <p:cNvPr id="225" name="Google Shape;225;p7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6" name="Google Shape;226;p7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7" name="Google Shape;227;p74"/>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28" name="Google Shape;228;p74"/>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0"/>
        <p:cNvGrpSpPr/>
        <p:nvPr/>
      </p:nvGrpSpPr>
      <p:grpSpPr>
        <a:xfrm>
          <a:off x="0" y="0"/>
          <a:ext cx="0" cy="0"/>
          <a:chOff x="0" y="0"/>
          <a:chExt cx="0" cy="0"/>
        </a:xfrm>
      </p:grpSpPr>
      <p:sp>
        <p:nvSpPr>
          <p:cNvPr id="21" name="Google Shape;21;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 name="Google Shape;23;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 name="Google Shape;24;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 name="Google Shape;25;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 name="Google Shape;26;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 name="Google Shape;27;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 name="Google Shape;28;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 name="Google Shape;29;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 name="Google Shape;30;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 name="Google Shape;31;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 name="Google Shape;32;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9"/>
          <p:cNvPicPr preferRelativeResize="0"/>
          <p:nvPr/>
        </p:nvPicPr>
        <p:blipFill rotWithShape="1">
          <a:blip r:embed="rId2">
            <a:alphaModFix/>
          </a:blip>
          <a:srcRect/>
          <a:stretch/>
        </p:blipFill>
        <p:spPr>
          <a:xfrm>
            <a:off x="0" y="0"/>
            <a:ext cx="16256002" cy="91440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29"/>
        <p:cNvGrpSpPr/>
        <p:nvPr/>
      </p:nvGrpSpPr>
      <p:grpSpPr>
        <a:xfrm>
          <a:off x="0" y="0"/>
          <a:ext cx="0" cy="0"/>
          <a:chOff x="0" y="0"/>
          <a:chExt cx="0" cy="0"/>
        </a:xfrm>
      </p:grpSpPr>
      <p:pic>
        <p:nvPicPr>
          <p:cNvPr id="230" name="Google Shape;230;p7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31" name="Google Shape;231;p7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32" name="Google Shape;232;p7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33" name="Google Shape;233;p7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4" name="Google Shape;234;p7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5" name="Google Shape;235;p7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6" name="Google Shape;236;p7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37" name="Google Shape;237;p7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8" name="Google Shape;238;p7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39"/>
        <p:cNvGrpSpPr/>
        <p:nvPr/>
      </p:nvGrpSpPr>
      <p:grpSpPr>
        <a:xfrm>
          <a:off x="0" y="0"/>
          <a:ext cx="0" cy="0"/>
          <a:chOff x="0" y="0"/>
          <a:chExt cx="0" cy="0"/>
        </a:xfrm>
      </p:grpSpPr>
      <p:pic>
        <p:nvPicPr>
          <p:cNvPr id="240" name="Google Shape;240;p7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41" name="Google Shape;241;p7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42" name="Google Shape;242;p7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43" name="Google Shape;243;p7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4" name="Google Shape;244;p7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5" name="Google Shape;245;p7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6" name="Google Shape;246;p76"/>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47" name="Google Shape;247;p76"/>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248" name="Google Shape;248;p7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9" name="Google Shape;249;p7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50" name="Google Shape;250;p7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51" name="Google Shape;251;p7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2" name="Google Shape;252;p7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253"/>
        <p:cNvGrpSpPr/>
        <p:nvPr/>
      </p:nvGrpSpPr>
      <p:grpSpPr>
        <a:xfrm>
          <a:off x="0" y="0"/>
          <a:ext cx="0" cy="0"/>
          <a:chOff x="0" y="0"/>
          <a:chExt cx="0" cy="0"/>
        </a:xfrm>
      </p:grpSpPr>
      <p:pic>
        <p:nvPicPr>
          <p:cNvPr id="254" name="Google Shape;254;p7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5" name="Google Shape;255;p7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56" name="Google Shape;256;p7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57" name="Google Shape;257;p7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8" name="Google Shape;258;p7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9" name="Google Shape;259;p7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60" name="Google Shape;260;p7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61" name="Google Shape;261;p7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62" name="Google Shape;262;p7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63" name="Google Shape;263;p7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4" name="Google Shape;264;p7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5" name="Google Shape;265;p7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6" name="Google Shape;266;p7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7" name="Google Shape;267;p77"/>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68" name="Google Shape;268;p77"/>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269"/>
        <p:cNvGrpSpPr/>
        <p:nvPr/>
      </p:nvGrpSpPr>
      <p:grpSpPr>
        <a:xfrm>
          <a:off x="0" y="0"/>
          <a:ext cx="0" cy="0"/>
          <a:chOff x="0" y="0"/>
          <a:chExt cx="0" cy="0"/>
        </a:xfrm>
      </p:grpSpPr>
      <p:pic>
        <p:nvPicPr>
          <p:cNvPr id="270" name="Google Shape;270;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1" name="Google Shape;271;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72" name="Google Shape;272;p7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73" name="Google Shape;273;p7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4" name="Google Shape;274;p7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5" name="Google Shape;275;p7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78"/>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77" name="Google Shape;277;p78"/>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278" name="Google Shape;278;p78"/>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9" name="Google Shape;279;p7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80" name="Google Shape;280;p7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81" name="Google Shape;281;p78"/>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82" name="Google Shape;282;p78"/>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83" name="Google Shape;283;p7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4" name="Google Shape;284;p7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5" name="Google Shape;285;p7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6" name="Google Shape;286;p7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7" name="Google Shape;287;p78"/>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88" name="Google Shape;288;p78"/>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289"/>
        <p:cNvGrpSpPr/>
        <p:nvPr/>
      </p:nvGrpSpPr>
      <p:grpSpPr>
        <a:xfrm>
          <a:off x="0" y="0"/>
          <a:ext cx="0" cy="0"/>
          <a:chOff x="0" y="0"/>
          <a:chExt cx="0" cy="0"/>
        </a:xfrm>
      </p:grpSpPr>
      <p:pic>
        <p:nvPicPr>
          <p:cNvPr id="290" name="Google Shape;290;p79"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1" name="Google Shape;291;p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92" name="Google Shape;292;p7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93" name="Google Shape;293;p79"/>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4" name="Google Shape;294;p7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295"/>
        <p:cNvGrpSpPr/>
        <p:nvPr/>
      </p:nvGrpSpPr>
      <p:grpSpPr>
        <a:xfrm>
          <a:off x="0" y="0"/>
          <a:ext cx="0" cy="0"/>
          <a:chOff x="0" y="0"/>
          <a:chExt cx="0" cy="0"/>
        </a:xfrm>
      </p:grpSpPr>
      <p:pic>
        <p:nvPicPr>
          <p:cNvPr id="296" name="Google Shape;296;p80"/>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297" name="Google Shape;297;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8" name="Google Shape;298;p80"/>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p80"/>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0" name="Google Shape;300;p80"/>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01"/>
        <p:cNvGrpSpPr/>
        <p:nvPr/>
      </p:nvGrpSpPr>
      <p:grpSpPr>
        <a:xfrm>
          <a:off x="0" y="0"/>
          <a:ext cx="0" cy="0"/>
          <a:chOff x="0" y="0"/>
          <a:chExt cx="0" cy="0"/>
        </a:xfrm>
      </p:grpSpPr>
      <p:pic>
        <p:nvPicPr>
          <p:cNvPr id="302" name="Google Shape;302;p8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3" name="Google Shape;303;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4" name="Google Shape;304;p8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8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6" name="Google Shape;306;p8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07"/>
        <p:cNvGrpSpPr/>
        <p:nvPr/>
      </p:nvGrpSpPr>
      <p:grpSpPr>
        <a:xfrm>
          <a:off x="0" y="0"/>
          <a:ext cx="0" cy="0"/>
          <a:chOff x="0" y="0"/>
          <a:chExt cx="0" cy="0"/>
        </a:xfrm>
      </p:grpSpPr>
      <p:pic>
        <p:nvPicPr>
          <p:cNvPr id="308" name="Google Shape;308;p82"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9" name="Google Shape;309;p8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0" name="Google Shape;310;p82"/>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82"/>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2" name="Google Shape;312;p82"/>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19"/>
        <p:cNvGrpSpPr/>
        <p:nvPr/>
      </p:nvGrpSpPr>
      <p:grpSpPr>
        <a:xfrm>
          <a:off x="0" y="0"/>
          <a:ext cx="0" cy="0"/>
          <a:chOff x="0" y="0"/>
          <a:chExt cx="0" cy="0"/>
        </a:xfrm>
      </p:grpSpPr>
      <p:pic>
        <p:nvPicPr>
          <p:cNvPr id="320" name="Google Shape;320;p62"/>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321" name="Google Shape;321;p62"/>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322" name="Google Shape;322;p62"/>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3" name="Google Shape;323;p62"/>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4" name="Google Shape;324;p62"/>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5" name="Google Shape;325;p62"/>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326"/>
        <p:cNvGrpSpPr/>
        <p:nvPr/>
      </p:nvGrpSpPr>
      <p:grpSpPr>
        <a:xfrm>
          <a:off x="0" y="0"/>
          <a:ext cx="0" cy="0"/>
          <a:chOff x="0" y="0"/>
          <a:chExt cx="0" cy="0"/>
        </a:xfrm>
      </p:grpSpPr>
      <p:pic>
        <p:nvPicPr>
          <p:cNvPr id="327" name="Google Shape;327;p83"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28" name="Google Shape;328;p8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29" name="Google Shape;329;p83"/>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34"/>
        <p:cNvGrpSpPr/>
        <p:nvPr/>
      </p:nvGrpSpPr>
      <p:grpSpPr>
        <a:xfrm>
          <a:off x="0" y="0"/>
          <a:ext cx="0" cy="0"/>
          <a:chOff x="0" y="0"/>
          <a:chExt cx="0" cy="0"/>
        </a:xfrm>
      </p:grpSpPr>
      <p:pic>
        <p:nvPicPr>
          <p:cNvPr id="35" name="Google Shape;35;p34"/>
          <p:cNvPicPr preferRelativeResize="0"/>
          <p:nvPr/>
        </p:nvPicPr>
        <p:blipFill rotWithShape="1">
          <a:blip r:embed="rId2">
            <a:alphaModFix/>
          </a:blip>
          <a:srcRect/>
          <a:stretch/>
        </p:blipFill>
        <p:spPr>
          <a:xfrm>
            <a:off x="0" y="-10"/>
            <a:ext cx="16256001" cy="9144007"/>
          </a:xfrm>
          <a:prstGeom prst="rect">
            <a:avLst/>
          </a:prstGeom>
          <a:noFill/>
          <a:ln>
            <a:noFill/>
          </a:ln>
        </p:spPr>
      </p:pic>
      <p:sp>
        <p:nvSpPr>
          <p:cNvPr id="36" name="Google Shape;36;p34"/>
          <p:cNvSpPr/>
          <p:nvPr/>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Assisted Practice</a:t>
            </a:r>
            <a:endParaRPr sz="1400" b="0" i="0" u="none" strike="noStrike" cap="none">
              <a:solidFill>
                <a:srgbClr val="3F3F3F"/>
              </a:solidFill>
              <a:latin typeface="Arial"/>
              <a:ea typeface="Arial"/>
              <a:cs typeface="Arial"/>
              <a:sym typeface="Arial"/>
            </a:endParaRPr>
          </a:p>
        </p:txBody>
      </p:sp>
      <p:sp>
        <p:nvSpPr>
          <p:cNvPr id="37" name="Google Shape;37;p3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330"/>
        <p:cNvGrpSpPr/>
        <p:nvPr/>
      </p:nvGrpSpPr>
      <p:grpSpPr>
        <a:xfrm>
          <a:off x="0" y="0"/>
          <a:ext cx="0" cy="0"/>
          <a:chOff x="0" y="0"/>
          <a:chExt cx="0" cy="0"/>
        </a:xfrm>
      </p:grpSpPr>
      <p:pic>
        <p:nvPicPr>
          <p:cNvPr id="331" name="Google Shape;331;p84"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32" name="Google Shape;332;p8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33" name="Google Shape;333;p84"/>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334"/>
        <p:cNvGrpSpPr/>
        <p:nvPr/>
      </p:nvGrpSpPr>
      <p:grpSpPr>
        <a:xfrm>
          <a:off x="0" y="0"/>
          <a:ext cx="0" cy="0"/>
          <a:chOff x="0" y="0"/>
          <a:chExt cx="0" cy="0"/>
        </a:xfrm>
      </p:grpSpPr>
      <p:pic>
        <p:nvPicPr>
          <p:cNvPr id="335" name="Google Shape;335;p85"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36" name="Google Shape;336;p85"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337" name="Google Shape;337;p85"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338" name="Google Shape;338;p85"/>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9" name="Google Shape;339;p85"/>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340"/>
        <p:cNvGrpSpPr/>
        <p:nvPr/>
      </p:nvGrpSpPr>
      <p:grpSpPr>
        <a:xfrm>
          <a:off x="0" y="0"/>
          <a:ext cx="0" cy="0"/>
          <a:chOff x="0" y="0"/>
          <a:chExt cx="0" cy="0"/>
        </a:xfrm>
      </p:grpSpPr>
      <p:pic>
        <p:nvPicPr>
          <p:cNvPr id="341" name="Google Shape;341;p8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42" name="Google Shape;342;p86"/>
          <p:cNvPicPr preferRelativeResize="0"/>
          <p:nvPr/>
        </p:nvPicPr>
        <p:blipFill rotWithShape="1">
          <a:blip r:embed="rId3">
            <a:alphaModFix/>
          </a:blip>
          <a:srcRect/>
          <a:stretch/>
        </p:blipFill>
        <p:spPr>
          <a:xfrm>
            <a:off x="0" y="324852"/>
            <a:ext cx="16256002" cy="9144001"/>
          </a:xfrm>
          <a:prstGeom prst="rect">
            <a:avLst/>
          </a:prstGeom>
          <a:noFill/>
          <a:ln>
            <a:noFill/>
          </a:ln>
        </p:spPr>
      </p:pic>
      <p:pic>
        <p:nvPicPr>
          <p:cNvPr id="343" name="Google Shape;343;p86"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344" name="Google Shape;344;p86"/>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5" name="Google Shape;345;p86"/>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46"/>
        <p:cNvGrpSpPr/>
        <p:nvPr/>
      </p:nvGrpSpPr>
      <p:grpSpPr>
        <a:xfrm>
          <a:off x="0" y="0"/>
          <a:ext cx="0" cy="0"/>
          <a:chOff x="0" y="0"/>
          <a:chExt cx="0" cy="0"/>
        </a:xfrm>
      </p:grpSpPr>
      <p:pic>
        <p:nvPicPr>
          <p:cNvPr id="347" name="Google Shape;347;p8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48" name="Google Shape;348;p8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49" name="Google Shape;349;p87"/>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50" name="Google Shape;350;p87"/>
          <p:cNvPicPr preferRelativeResize="0"/>
          <p:nvPr/>
        </p:nvPicPr>
        <p:blipFill rotWithShape="1">
          <a:blip r:embed="rId4">
            <a:alphaModFix/>
          </a:blip>
          <a:srcRect/>
          <a:stretch/>
        </p:blipFill>
        <p:spPr>
          <a:xfrm>
            <a:off x="2958485" y="1000240"/>
            <a:ext cx="10332954" cy="36576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51"/>
        <p:cNvGrpSpPr/>
        <p:nvPr/>
      </p:nvGrpSpPr>
      <p:grpSpPr>
        <a:xfrm>
          <a:off x="0" y="0"/>
          <a:ext cx="0" cy="0"/>
          <a:chOff x="0" y="0"/>
          <a:chExt cx="0" cy="0"/>
        </a:xfrm>
      </p:grpSpPr>
      <p:pic>
        <p:nvPicPr>
          <p:cNvPr id="352" name="Google Shape;352;p88"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53" name="Google Shape;353;p8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54" name="Google Shape;354;p88"/>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355" name="Google Shape;355;p88"/>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6" name="Google Shape;356;p88"/>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7" name="Google Shape;357;p88"/>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8" name="Google Shape;358;p88"/>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59" name="Google Shape;359;p88"/>
          <p:cNvPicPr preferRelativeResize="0"/>
          <p:nvPr/>
        </p:nvPicPr>
        <p:blipFill rotWithShape="1">
          <a:blip r:embed="rId4">
            <a:alphaModFix/>
          </a:blip>
          <a:srcRect/>
          <a:stretch/>
        </p:blipFill>
        <p:spPr>
          <a:xfrm>
            <a:off x="2870200" y="1186581"/>
            <a:ext cx="4819923" cy="36576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360"/>
        <p:cNvGrpSpPr/>
        <p:nvPr/>
      </p:nvGrpSpPr>
      <p:grpSpPr>
        <a:xfrm>
          <a:off x="0" y="0"/>
          <a:ext cx="0" cy="0"/>
          <a:chOff x="0" y="0"/>
          <a:chExt cx="0" cy="0"/>
        </a:xfrm>
      </p:grpSpPr>
      <p:pic>
        <p:nvPicPr>
          <p:cNvPr id="361" name="Google Shape;361;p8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62" name="Google Shape;362;p8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63" name="Google Shape;363;p8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64" name="Google Shape;364;p8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5" name="Google Shape;365;p8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6" name="Google Shape;366;p8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67" name="Google Shape;367;p8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68" name="Google Shape;368;p8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69" name="Google Shape;369;p8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70" name="Google Shape;370;p89"/>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1" name="Google Shape;371;p89"/>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2" name="Google Shape;372;p89"/>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3" name="Google Shape;373;p89"/>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374"/>
        <p:cNvGrpSpPr/>
        <p:nvPr/>
      </p:nvGrpSpPr>
      <p:grpSpPr>
        <a:xfrm>
          <a:off x="0" y="0"/>
          <a:ext cx="0" cy="0"/>
          <a:chOff x="0" y="0"/>
          <a:chExt cx="0" cy="0"/>
        </a:xfrm>
      </p:grpSpPr>
      <p:pic>
        <p:nvPicPr>
          <p:cNvPr id="375" name="Google Shape;375;p90"/>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76" name="Google Shape;376;p9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77" name="Google Shape;377;p90"/>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78" name="Google Shape;378;p90"/>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9" name="Google Shape;379;p90"/>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0" name="Google Shape;380;p90"/>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1" name="Google Shape;381;p90"/>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82" name="Google Shape;382;p90"/>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83" name="Google Shape;383;p90"/>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4" name="Google Shape;384;p9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85" name="Google Shape;385;p9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86" name="Google Shape;386;p90"/>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87" name="Google Shape;387;p90"/>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88" name="Google Shape;388;p90"/>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9" name="Google Shape;389;p90"/>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90" name="Google Shape;390;p90"/>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91" name="Google Shape;391;p90"/>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92"/>
        <p:cNvGrpSpPr/>
        <p:nvPr/>
      </p:nvGrpSpPr>
      <p:grpSpPr>
        <a:xfrm>
          <a:off x="0" y="0"/>
          <a:ext cx="0" cy="0"/>
          <a:chOff x="0" y="0"/>
          <a:chExt cx="0" cy="0"/>
        </a:xfrm>
      </p:grpSpPr>
      <p:pic>
        <p:nvPicPr>
          <p:cNvPr id="393" name="Google Shape;393;p9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94" name="Google Shape;394;p9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95" name="Google Shape;395;p9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96" name="Google Shape;396;p9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97" name="Google Shape;397;p9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98" name="Google Shape;398;p9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99" name="Google Shape;399;p9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00" name="Google Shape;400;p91"/>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1" name="Google Shape;401;p91"/>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402"/>
        <p:cNvGrpSpPr/>
        <p:nvPr/>
      </p:nvGrpSpPr>
      <p:grpSpPr>
        <a:xfrm>
          <a:off x="0" y="0"/>
          <a:ext cx="0" cy="0"/>
          <a:chOff x="0" y="0"/>
          <a:chExt cx="0" cy="0"/>
        </a:xfrm>
      </p:grpSpPr>
      <p:pic>
        <p:nvPicPr>
          <p:cNvPr id="403" name="Google Shape;403;p9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04" name="Google Shape;404;p9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05" name="Google Shape;405;p9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06" name="Google Shape;406;p9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7" name="Google Shape;407;p9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8" name="Google Shape;408;p92"/>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9" name="Google Shape;409;p92"/>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410" name="Google Shape;410;p92"/>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411" name="Google Shape;411;p92"/>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12" name="Google Shape;412;p9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13" name="Google Shape;413;p9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14" name="Google Shape;414;p9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15" name="Google Shape;415;p9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416"/>
        <p:cNvGrpSpPr/>
        <p:nvPr/>
      </p:nvGrpSpPr>
      <p:grpSpPr>
        <a:xfrm>
          <a:off x="0" y="0"/>
          <a:ext cx="0" cy="0"/>
          <a:chOff x="0" y="0"/>
          <a:chExt cx="0" cy="0"/>
        </a:xfrm>
      </p:grpSpPr>
      <p:pic>
        <p:nvPicPr>
          <p:cNvPr id="417" name="Google Shape;417;p93"/>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18" name="Google Shape;418;p9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19" name="Google Shape;419;p93"/>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20" name="Google Shape;420;p93"/>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1" name="Google Shape;421;p93"/>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2" name="Google Shape;422;p9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23" name="Google Shape;423;p9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24" name="Google Shape;424;p9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25" name="Google Shape;425;p9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26" name="Google Shape;426;p93"/>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7" name="Google Shape;427;p93"/>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8" name="Google Shape;428;p93"/>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9" name="Google Shape;429;p93"/>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0" name="Google Shape;430;p93"/>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431" name="Google Shape;431;p93"/>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39"/>
        <p:cNvGrpSpPr/>
        <p:nvPr/>
      </p:nvGrpSpPr>
      <p:grpSpPr>
        <a:xfrm>
          <a:off x="0" y="0"/>
          <a:ext cx="0" cy="0"/>
          <a:chOff x="0" y="0"/>
          <a:chExt cx="0" cy="0"/>
        </a:xfrm>
      </p:grpSpPr>
      <p:grpSp>
        <p:nvGrpSpPr>
          <p:cNvPr id="40" name="Google Shape;40;p31"/>
          <p:cNvGrpSpPr/>
          <p:nvPr/>
        </p:nvGrpSpPr>
        <p:grpSpPr>
          <a:xfrm>
            <a:off x="0" y="0"/>
            <a:ext cx="16256002" cy="9144001"/>
            <a:chOff x="0" y="0"/>
            <a:chExt cx="16256002" cy="9144001"/>
          </a:xfrm>
        </p:grpSpPr>
        <p:pic>
          <p:nvPicPr>
            <p:cNvPr id="41" name="Google Shape;41;p31"/>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42" name="Google Shape;42;p31"/>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3" name="Google Shape;43;p31"/>
            <p:cNvSpPr txBox="1"/>
            <p:nvPr/>
          </p:nvSpPr>
          <p:spPr>
            <a:xfrm>
              <a:off x="1716761" y="295265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4" name="Google Shape;44;p31"/>
            <p:cNvSpPr txBox="1"/>
            <p:nvPr/>
          </p:nvSpPr>
          <p:spPr>
            <a:xfrm>
              <a:off x="1716761" y="377326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5" name="Google Shape;45;p31"/>
            <p:cNvSpPr txBox="1"/>
            <p:nvPr/>
          </p:nvSpPr>
          <p:spPr>
            <a:xfrm>
              <a:off x="1716761" y="459386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6" name="Google Shape;46;p31"/>
            <p:cNvSpPr txBox="1"/>
            <p:nvPr/>
          </p:nvSpPr>
          <p:spPr>
            <a:xfrm>
              <a:off x="1716761" y="541447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grpSp>
      <p:sp>
        <p:nvSpPr>
          <p:cNvPr id="47" name="Google Shape;47;p31"/>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 name="Google Shape;48;p31"/>
          <p:cNvSpPr txBox="1">
            <a:spLocks noGrp="1"/>
          </p:cNvSpPr>
          <p:nvPr>
            <p:ph type="body" idx="2"/>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9" name="Google Shape;49;p31"/>
          <p:cNvSpPr txBox="1">
            <a:spLocks noGrp="1"/>
          </p:cNvSpPr>
          <p:nvPr>
            <p:ph type="body" idx="3"/>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0" name="Google Shape;50;p31"/>
          <p:cNvSpPr txBox="1">
            <a:spLocks noGrp="1"/>
          </p:cNvSpPr>
          <p:nvPr>
            <p:ph type="body" idx="4"/>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 name="Google Shape;51;p31"/>
          <p:cNvSpPr txBox="1">
            <a:spLocks noGrp="1"/>
          </p:cNvSpPr>
          <p:nvPr>
            <p:ph type="body" idx="5"/>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432"/>
        <p:cNvGrpSpPr/>
        <p:nvPr/>
      </p:nvGrpSpPr>
      <p:grpSpPr>
        <a:xfrm>
          <a:off x="0" y="0"/>
          <a:ext cx="0" cy="0"/>
          <a:chOff x="0" y="0"/>
          <a:chExt cx="0" cy="0"/>
        </a:xfrm>
      </p:grpSpPr>
      <p:pic>
        <p:nvPicPr>
          <p:cNvPr id="433" name="Google Shape;433;p94"/>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34" name="Google Shape;434;p9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35" name="Google Shape;435;p94"/>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36" name="Google Shape;436;p94"/>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7" name="Google Shape;437;p94"/>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8" name="Google Shape;438;p94"/>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9" name="Google Shape;439;p94"/>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440" name="Google Shape;440;p9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441" name="Google Shape;441;p94"/>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2" name="Google Shape;442;p9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43" name="Google Shape;443;p9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44" name="Google Shape;444;p9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45" name="Google Shape;445;p9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46" name="Google Shape;446;p94"/>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7" name="Google Shape;447;p94"/>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8" name="Google Shape;448;p94"/>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9" name="Google Shape;449;p94"/>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50" name="Google Shape;450;p94"/>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451" name="Google Shape;451;p94"/>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452"/>
        <p:cNvGrpSpPr/>
        <p:nvPr/>
      </p:nvGrpSpPr>
      <p:grpSpPr>
        <a:xfrm>
          <a:off x="0" y="0"/>
          <a:ext cx="0" cy="0"/>
          <a:chOff x="0" y="0"/>
          <a:chExt cx="0" cy="0"/>
        </a:xfrm>
      </p:grpSpPr>
      <p:pic>
        <p:nvPicPr>
          <p:cNvPr id="453" name="Google Shape;453;p95"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54" name="Google Shape;454;p9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455" name="Google Shape;455;p95"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456" name="Google Shape;456;p95"/>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57" name="Google Shape;457;p95"/>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458"/>
        <p:cNvGrpSpPr/>
        <p:nvPr/>
      </p:nvGrpSpPr>
      <p:grpSpPr>
        <a:xfrm>
          <a:off x="0" y="0"/>
          <a:ext cx="0" cy="0"/>
          <a:chOff x="0" y="0"/>
          <a:chExt cx="0" cy="0"/>
        </a:xfrm>
      </p:grpSpPr>
      <p:pic>
        <p:nvPicPr>
          <p:cNvPr id="459" name="Google Shape;459;p9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60" name="Google Shape;460;p9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61" name="Google Shape;461;p9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2" name="Google Shape;462;p96"/>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3" name="Google Shape;463;p96"/>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464"/>
        <p:cNvGrpSpPr/>
        <p:nvPr/>
      </p:nvGrpSpPr>
      <p:grpSpPr>
        <a:xfrm>
          <a:off x="0" y="0"/>
          <a:ext cx="0" cy="0"/>
          <a:chOff x="0" y="0"/>
          <a:chExt cx="0" cy="0"/>
        </a:xfrm>
      </p:grpSpPr>
      <p:pic>
        <p:nvPicPr>
          <p:cNvPr id="465" name="Google Shape;465;p97"/>
          <p:cNvPicPr preferRelativeResize="0"/>
          <p:nvPr/>
        </p:nvPicPr>
        <p:blipFill rotWithShape="1">
          <a:blip r:embed="rId2">
            <a:alphaModFix/>
          </a:blip>
          <a:srcRect/>
          <a:stretch/>
        </p:blipFill>
        <p:spPr>
          <a:xfrm>
            <a:off x="0" y="0"/>
            <a:ext cx="16256002" cy="9143998"/>
          </a:xfrm>
          <a:prstGeom prst="rect">
            <a:avLst/>
          </a:prstGeom>
          <a:noFill/>
          <a:ln>
            <a:noFill/>
          </a:ln>
        </p:spPr>
      </p:pic>
      <p:pic>
        <p:nvPicPr>
          <p:cNvPr id="466" name="Google Shape;466;p9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67" name="Google Shape;467;p97"/>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8" name="Google Shape;468;p97"/>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9" name="Google Shape;469;p97"/>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470"/>
        <p:cNvGrpSpPr/>
        <p:nvPr/>
      </p:nvGrpSpPr>
      <p:grpSpPr>
        <a:xfrm>
          <a:off x="0" y="0"/>
          <a:ext cx="0" cy="0"/>
          <a:chOff x="0" y="0"/>
          <a:chExt cx="0" cy="0"/>
        </a:xfrm>
      </p:grpSpPr>
      <p:pic>
        <p:nvPicPr>
          <p:cNvPr id="471" name="Google Shape;471;p98"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72" name="Google Shape;472;p9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73" name="Google Shape;473;p98"/>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4" name="Google Shape;474;p98"/>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75" name="Google Shape;475;p98"/>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476"/>
        <p:cNvGrpSpPr/>
        <p:nvPr/>
      </p:nvGrpSpPr>
      <p:grpSpPr>
        <a:xfrm>
          <a:off x="0" y="0"/>
          <a:ext cx="0" cy="0"/>
          <a:chOff x="0" y="0"/>
          <a:chExt cx="0" cy="0"/>
        </a:xfrm>
      </p:grpSpPr>
      <p:pic>
        <p:nvPicPr>
          <p:cNvPr id="477" name="Google Shape;477;p99"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78" name="Google Shape;478;p9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79" name="Google Shape;479;p99"/>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0" name="Google Shape;480;p99"/>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1" name="Google Shape;481;p99"/>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88"/>
        <p:cNvGrpSpPr/>
        <p:nvPr/>
      </p:nvGrpSpPr>
      <p:grpSpPr>
        <a:xfrm>
          <a:off x="0" y="0"/>
          <a:ext cx="0" cy="0"/>
          <a:chOff x="0" y="0"/>
          <a:chExt cx="0" cy="0"/>
        </a:xfrm>
      </p:grpSpPr>
      <p:pic>
        <p:nvPicPr>
          <p:cNvPr id="489" name="Google Shape;489;p64"/>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490" name="Google Shape;490;p64"/>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491"/>
        <p:cNvGrpSpPr/>
        <p:nvPr/>
      </p:nvGrpSpPr>
      <p:grpSpPr>
        <a:xfrm>
          <a:off x="0" y="0"/>
          <a:ext cx="0" cy="0"/>
          <a:chOff x="0" y="0"/>
          <a:chExt cx="0" cy="0"/>
        </a:xfrm>
      </p:grpSpPr>
      <p:pic>
        <p:nvPicPr>
          <p:cNvPr id="492" name="Google Shape;492;p100"/>
          <p:cNvPicPr preferRelativeResize="0"/>
          <p:nvPr/>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493"/>
        <p:cNvGrpSpPr/>
        <p:nvPr/>
      </p:nvGrpSpPr>
      <p:grpSpPr>
        <a:xfrm>
          <a:off x="0" y="0"/>
          <a:ext cx="0" cy="0"/>
          <a:chOff x="0" y="0"/>
          <a:chExt cx="0" cy="0"/>
        </a:xfrm>
      </p:grpSpPr>
      <p:pic>
        <p:nvPicPr>
          <p:cNvPr id="494" name="Google Shape;494;p101"/>
          <p:cNvPicPr preferRelativeResize="0"/>
          <p:nvPr/>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495"/>
        <p:cNvGrpSpPr/>
        <p:nvPr/>
      </p:nvGrpSpPr>
      <p:grpSpPr>
        <a:xfrm>
          <a:off x="0" y="0"/>
          <a:ext cx="0" cy="0"/>
          <a:chOff x="0" y="0"/>
          <a:chExt cx="0" cy="0"/>
        </a:xfrm>
      </p:grpSpPr>
      <p:pic>
        <p:nvPicPr>
          <p:cNvPr id="496" name="Google Shape;496;p102"/>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497" name="Google Shape;497;p102"/>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98" name="Google Shape;498;p102"/>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499" name="Google Shape;499;p102"/>
          <p:cNvPicPr preferRelativeResize="0"/>
          <p:nvPr/>
        </p:nvPicPr>
        <p:blipFill rotWithShape="1">
          <a:blip r:embed="rId3">
            <a:alphaModFix/>
          </a:blip>
          <a:srcRect t="6807" b="6798"/>
          <a:stretch/>
        </p:blipFill>
        <p:spPr>
          <a:xfrm>
            <a:off x="2943675" y="923950"/>
            <a:ext cx="11053173" cy="101575"/>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52"/>
        <p:cNvGrpSpPr/>
        <p:nvPr/>
      </p:nvGrpSpPr>
      <p:grpSpPr>
        <a:xfrm>
          <a:off x="0" y="0"/>
          <a:ext cx="0" cy="0"/>
          <a:chOff x="0" y="0"/>
          <a:chExt cx="0" cy="0"/>
        </a:xfrm>
      </p:grpSpPr>
      <p:pic>
        <p:nvPicPr>
          <p:cNvPr id="53" name="Google Shape;53;p32"/>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4" name="Google Shape;54;p32"/>
          <p:cNvSpPr txBox="1"/>
          <p:nvPr/>
        </p:nvSpPr>
        <p:spPr>
          <a:xfrm>
            <a:off x="1306324" y="887833"/>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5" name="Google Shape;55;p32"/>
          <p:cNvSpPr txBox="1">
            <a:spLocks noGrp="1"/>
          </p:cNvSpPr>
          <p:nvPr>
            <p:ph type="body" idx="1"/>
          </p:nvPr>
        </p:nvSpPr>
        <p:spPr>
          <a:xfrm>
            <a:off x="3172669" y="846105"/>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 name="Google Shape;56;p32"/>
          <p:cNvSpPr txBox="1">
            <a:spLocks noGrp="1"/>
          </p:cNvSpPr>
          <p:nvPr>
            <p:ph type="body" idx="2"/>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 name="Google Shape;57;p32"/>
          <p:cNvSpPr txBox="1"/>
          <p:nvPr/>
        </p:nvSpPr>
        <p:spPr>
          <a:xfrm>
            <a:off x="1053095" y="7225219"/>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58" name="Google Shape;58;p32"/>
          <p:cNvSpPr txBox="1">
            <a:spLocks noGrp="1"/>
          </p:cNvSpPr>
          <p:nvPr>
            <p:ph type="body" idx="3"/>
          </p:nvPr>
        </p:nvSpPr>
        <p:spPr>
          <a:xfrm>
            <a:off x="3569329" y="7207544"/>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32"/>
          <p:cNvSpPr txBox="1">
            <a:spLocks noGrp="1"/>
          </p:cNvSpPr>
          <p:nvPr>
            <p:ph type="body" idx="4"/>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32"/>
          <p:cNvSpPr txBox="1">
            <a:spLocks noGrp="1"/>
          </p:cNvSpPr>
          <p:nvPr>
            <p:ph type="body" idx="5"/>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32"/>
          <p:cNvSpPr txBox="1">
            <a:spLocks noGrp="1"/>
          </p:cNvSpPr>
          <p:nvPr>
            <p:ph type="body" idx="6"/>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32"/>
          <p:cNvSpPr txBox="1">
            <a:spLocks noGrp="1"/>
          </p:cNvSpPr>
          <p:nvPr>
            <p:ph type="body" idx="7"/>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32"/>
          <p:cNvSpPr txBox="1"/>
          <p:nvPr/>
        </p:nvSpPr>
        <p:spPr>
          <a:xfrm>
            <a:off x="1716761" y="295265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4" name="Google Shape;64;p32"/>
          <p:cNvSpPr txBox="1"/>
          <p:nvPr/>
        </p:nvSpPr>
        <p:spPr>
          <a:xfrm>
            <a:off x="1716761" y="377326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5" name="Google Shape;65;p32"/>
          <p:cNvSpPr txBox="1"/>
          <p:nvPr/>
        </p:nvSpPr>
        <p:spPr>
          <a:xfrm>
            <a:off x="1716761" y="459386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6" name="Google Shape;66;p32"/>
          <p:cNvSpPr txBox="1"/>
          <p:nvPr/>
        </p:nvSpPr>
        <p:spPr>
          <a:xfrm>
            <a:off x="1716761" y="541447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Guides ">
  <p:cSld name="Guides ">
    <p:spTree>
      <p:nvGrpSpPr>
        <p:cNvPr id="1" name="Shape 500"/>
        <p:cNvGrpSpPr/>
        <p:nvPr/>
      </p:nvGrpSpPr>
      <p:grpSpPr>
        <a:xfrm>
          <a:off x="0" y="0"/>
          <a:ext cx="0" cy="0"/>
          <a:chOff x="0" y="0"/>
          <a:chExt cx="0" cy="0"/>
        </a:xfrm>
      </p:grpSpPr>
      <p:pic>
        <p:nvPicPr>
          <p:cNvPr id="501" name="Google Shape;501;p103"/>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02" name="Google Shape;502;p10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503"/>
        <p:cNvGrpSpPr/>
        <p:nvPr/>
      </p:nvGrpSpPr>
      <p:grpSpPr>
        <a:xfrm>
          <a:off x="0" y="0"/>
          <a:ext cx="0" cy="0"/>
          <a:chOff x="0" y="0"/>
          <a:chExt cx="0" cy="0"/>
        </a:xfrm>
      </p:grpSpPr>
      <p:pic>
        <p:nvPicPr>
          <p:cNvPr id="504" name="Google Shape;504;p104"/>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05" name="Google Shape;505;p104"/>
          <p:cNvSpPr txBox="1"/>
          <p:nvPr/>
        </p:nvSpPr>
        <p:spPr>
          <a:xfrm>
            <a:off x="1317045"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06" name="Google Shape;506;p10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07" name="Google Shape;507;p10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08" name="Google Shape;508;p10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09" name="Google Shape;509;p10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10" name="Google Shape;510;p104"/>
          <p:cNvSpPr txBox="1">
            <a:spLocks noGrp="1"/>
          </p:cNvSpPr>
          <p:nvPr>
            <p:ph type="body" idx="1"/>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1" name="Google Shape;511;p104"/>
          <p:cNvSpPr txBox="1">
            <a:spLocks noGrp="1"/>
          </p:cNvSpPr>
          <p:nvPr>
            <p:ph type="body" idx="2"/>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2" name="Google Shape;512;p104"/>
          <p:cNvSpPr txBox="1">
            <a:spLocks noGrp="1"/>
          </p:cNvSpPr>
          <p:nvPr>
            <p:ph type="body" idx="3"/>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3" name="Google Shape;513;p104"/>
          <p:cNvSpPr txBox="1">
            <a:spLocks noGrp="1"/>
          </p:cNvSpPr>
          <p:nvPr>
            <p:ph type="body" idx="4"/>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4" name="Google Shape;514;p104"/>
          <p:cNvSpPr txBox="1">
            <a:spLocks noGrp="1"/>
          </p:cNvSpPr>
          <p:nvPr>
            <p:ph type="body" idx="5"/>
          </p:nvPr>
        </p:nvSpPr>
        <p:spPr>
          <a:xfrm>
            <a:off x="1172926" y="1492202"/>
            <a:ext cx="20664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5" name="Google Shape;515;p104"/>
          <p:cNvSpPr txBox="1">
            <a:spLocks noGrp="1"/>
          </p:cNvSpPr>
          <p:nvPr>
            <p:ph type="body" idx="6"/>
          </p:nvPr>
        </p:nvSpPr>
        <p:spPr>
          <a:xfrm>
            <a:off x="3271356" y="85718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quiz ans are">
  <p:cSld name="1_quiz ans are">
    <p:spTree>
      <p:nvGrpSpPr>
        <p:cNvPr id="1" name="Shape 516"/>
        <p:cNvGrpSpPr/>
        <p:nvPr/>
      </p:nvGrpSpPr>
      <p:grpSpPr>
        <a:xfrm>
          <a:off x="0" y="0"/>
          <a:ext cx="0" cy="0"/>
          <a:chOff x="0" y="0"/>
          <a:chExt cx="0" cy="0"/>
        </a:xfrm>
      </p:grpSpPr>
      <p:pic>
        <p:nvPicPr>
          <p:cNvPr id="517" name="Google Shape;517;p105"/>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18" name="Google Shape;518;p105"/>
          <p:cNvSpPr txBox="1">
            <a:spLocks noGrp="1"/>
          </p:cNvSpPr>
          <p:nvPr>
            <p:ph type="body" idx="1"/>
          </p:nvPr>
        </p:nvSpPr>
        <p:spPr>
          <a:xfrm>
            <a:off x="1172926" y="1492202"/>
            <a:ext cx="20664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9" name="Google Shape;519;p105"/>
          <p:cNvSpPr txBox="1">
            <a:spLocks noGrp="1"/>
          </p:cNvSpPr>
          <p:nvPr>
            <p:ph type="body" idx="2"/>
          </p:nvPr>
        </p:nvSpPr>
        <p:spPr>
          <a:xfrm>
            <a:off x="3271356" y="85718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0" name="Google Shape;520;p105"/>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1" name="Google Shape;521;p105"/>
          <p:cNvSpPr txBox="1"/>
          <p:nvPr/>
        </p:nvSpPr>
        <p:spPr>
          <a:xfrm>
            <a:off x="1072899" y="7202584"/>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522" name="Google Shape;522;p105"/>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3" name="Google Shape;523;p10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24" name="Google Shape;524;p10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25" name="Google Shape;525;p10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26" name="Google Shape;526;p10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27" name="Google Shape;527;p10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8" name="Google Shape;528;p10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9" name="Google Shape;529;p105"/>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0" name="Google Shape;530;p105"/>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1" name="Google Shape;531;p105"/>
          <p:cNvSpPr txBox="1"/>
          <p:nvPr/>
        </p:nvSpPr>
        <p:spPr>
          <a:xfrm>
            <a:off x="1317045"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532"/>
        <p:cNvGrpSpPr/>
        <p:nvPr/>
      </p:nvGrpSpPr>
      <p:grpSpPr>
        <a:xfrm>
          <a:off x="0" y="0"/>
          <a:ext cx="0" cy="0"/>
          <a:chOff x="0" y="0"/>
          <a:chExt cx="0" cy="0"/>
        </a:xfrm>
      </p:grpSpPr>
      <p:pic>
        <p:nvPicPr>
          <p:cNvPr id="533" name="Google Shape;533;p106"/>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34" name="Google Shape;534;p106"/>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535" name="Google Shape;535;p106"/>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6" name="Google Shape;536;p106"/>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7" name="Google Shape;537;p106"/>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8" name="Google Shape;538;p106"/>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39" name="Google Shape;539;p106"/>
          <p:cNvPicPr preferRelativeResize="0"/>
          <p:nvPr/>
        </p:nvPicPr>
        <p:blipFill rotWithShape="1">
          <a:blip r:embed="rId3">
            <a:alphaModFix/>
          </a:blip>
          <a:srcRect t="6807" b="6798"/>
          <a:stretch/>
        </p:blipFill>
        <p:spPr>
          <a:xfrm>
            <a:off x="2708450" y="1368575"/>
            <a:ext cx="5509852" cy="910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Key Takeaways 1">
  <p:cSld name="Key Takeaways 1">
    <p:spTree>
      <p:nvGrpSpPr>
        <p:cNvPr id="1" name="Shape 540"/>
        <p:cNvGrpSpPr/>
        <p:nvPr/>
      </p:nvGrpSpPr>
      <p:grpSpPr>
        <a:xfrm>
          <a:off x="0" y="0"/>
          <a:ext cx="0" cy="0"/>
          <a:chOff x="0" y="0"/>
          <a:chExt cx="0" cy="0"/>
        </a:xfrm>
      </p:grpSpPr>
      <p:pic>
        <p:nvPicPr>
          <p:cNvPr id="541" name="Google Shape;541;p107"/>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42" name="Google Shape;542;p107"/>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543" name="Google Shape;543;p107"/>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4" name="Google Shape;544;p107"/>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5" name="Google Shape;545;p107"/>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6" name="Google Shape;546;p107"/>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47" name="Google Shape;547;p107"/>
          <p:cNvPicPr preferRelativeResize="0"/>
          <p:nvPr/>
        </p:nvPicPr>
        <p:blipFill rotWithShape="1">
          <a:blip r:embed="rId3">
            <a:alphaModFix/>
          </a:blip>
          <a:srcRect t="6807" b="6798"/>
          <a:stretch/>
        </p:blipFill>
        <p:spPr>
          <a:xfrm>
            <a:off x="2708450" y="1368575"/>
            <a:ext cx="5509852" cy="910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548"/>
        <p:cNvGrpSpPr/>
        <p:nvPr/>
      </p:nvGrpSpPr>
      <p:grpSpPr>
        <a:xfrm>
          <a:off x="0" y="0"/>
          <a:ext cx="0" cy="0"/>
          <a:chOff x="0" y="0"/>
          <a:chExt cx="0" cy="0"/>
        </a:xfrm>
      </p:grpSpPr>
      <p:pic>
        <p:nvPicPr>
          <p:cNvPr id="549" name="Google Shape;549;p108"/>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550" name="Google Shape;550;p108"/>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1" name="Google Shape;551;p108"/>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EC680F"/>
                </a:solidFill>
                <a:latin typeface="Open Sans"/>
                <a:ea typeface="Open Sans"/>
                <a:cs typeface="Open Sans"/>
                <a:sym typeface="Open Sans"/>
              </a:rPr>
              <a:t>You Already Know</a:t>
            </a:r>
            <a:endParaRPr sz="1400" b="0" i="0" u="none" strike="noStrike" cap="none">
              <a:solidFill>
                <a:srgbClr val="EC680F"/>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You Already Know 1">
  <p:cSld name="You Already Know 1">
    <p:spTree>
      <p:nvGrpSpPr>
        <p:cNvPr id="1" name="Shape 552"/>
        <p:cNvGrpSpPr/>
        <p:nvPr/>
      </p:nvGrpSpPr>
      <p:grpSpPr>
        <a:xfrm>
          <a:off x="0" y="0"/>
          <a:ext cx="0" cy="0"/>
          <a:chOff x="0" y="0"/>
          <a:chExt cx="0" cy="0"/>
        </a:xfrm>
      </p:grpSpPr>
      <p:pic>
        <p:nvPicPr>
          <p:cNvPr id="553" name="Google Shape;553;p109"/>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554" name="Google Shape;554;p109"/>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555"/>
        <p:cNvGrpSpPr/>
        <p:nvPr/>
      </p:nvGrpSpPr>
      <p:grpSpPr>
        <a:xfrm>
          <a:off x="0" y="0"/>
          <a:ext cx="0" cy="0"/>
          <a:chOff x="0" y="0"/>
          <a:chExt cx="0" cy="0"/>
        </a:xfrm>
      </p:grpSpPr>
      <p:pic>
        <p:nvPicPr>
          <p:cNvPr id="556" name="Google Shape;556;p110" descr="A picture containing table&#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57" name="Google Shape;557;p110"/>
          <p:cNvPicPr preferRelativeResize="0"/>
          <p:nvPr/>
        </p:nvPicPr>
        <p:blipFill rotWithShape="1">
          <a:blip r:embed="rId3">
            <a:alphaModFix/>
          </a:blip>
          <a:srcRect/>
          <a:stretch/>
        </p:blipFill>
        <p:spPr>
          <a:xfrm>
            <a:off x="0" y="324852"/>
            <a:ext cx="16256000" cy="9144000"/>
          </a:xfrm>
          <a:prstGeom prst="rect">
            <a:avLst/>
          </a:prstGeom>
          <a:noFill/>
          <a:ln>
            <a:noFill/>
          </a:ln>
        </p:spPr>
      </p:pic>
      <p:sp>
        <p:nvSpPr>
          <p:cNvPr id="558" name="Google Shape;558;p110"/>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9" name="Google Shape;559;p110"/>
          <p:cNvSpPr/>
          <p:nvPr/>
        </p:nvSpPr>
        <p:spPr>
          <a:xfrm rot="-2545709">
            <a:off x="-457915" y="44292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560"/>
        <p:cNvGrpSpPr/>
        <p:nvPr/>
      </p:nvGrpSpPr>
      <p:grpSpPr>
        <a:xfrm>
          <a:off x="0" y="0"/>
          <a:ext cx="0" cy="0"/>
          <a:chOff x="0" y="0"/>
          <a:chExt cx="0" cy="0"/>
        </a:xfrm>
      </p:grpSpPr>
      <p:pic>
        <p:nvPicPr>
          <p:cNvPr id="561" name="Google Shape;561;p111"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62" name="Google Shape;562;p111"/>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63" name="Google Shape;563;p111"/>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564" name="Google Shape;564;p111"/>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5" name="Google Shape;565;p111"/>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6" name="Google Shape;566;p111"/>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7" name="Google Shape;567;p111"/>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68" name="Google Shape;568;p111"/>
          <p:cNvPicPr preferRelativeResize="0"/>
          <p:nvPr/>
        </p:nvPicPr>
        <p:blipFill rotWithShape="1">
          <a:blip r:embed="rId4">
            <a:alphaModFix/>
          </a:blip>
          <a:srcRect t="6807" b="6798"/>
          <a:stretch/>
        </p:blipFill>
        <p:spPr>
          <a:xfrm>
            <a:off x="2203275" y="1368575"/>
            <a:ext cx="6594549" cy="910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569"/>
        <p:cNvGrpSpPr/>
        <p:nvPr/>
      </p:nvGrpSpPr>
      <p:grpSpPr>
        <a:xfrm>
          <a:off x="0" y="0"/>
          <a:ext cx="0" cy="0"/>
          <a:chOff x="0" y="0"/>
          <a:chExt cx="0" cy="0"/>
        </a:xfrm>
      </p:grpSpPr>
      <p:sp>
        <p:nvSpPr>
          <p:cNvPr id="570" name="Google Shape;570;p11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67"/>
        <p:cNvGrpSpPr/>
        <p:nvPr/>
      </p:nvGrpSpPr>
      <p:grpSpPr>
        <a:xfrm>
          <a:off x="0" y="0"/>
          <a:ext cx="0" cy="0"/>
          <a:chOff x="0" y="0"/>
          <a:chExt cx="0" cy="0"/>
        </a:xfrm>
      </p:grpSpPr>
      <p:grpSp>
        <p:nvGrpSpPr>
          <p:cNvPr id="68" name="Google Shape;68;p42"/>
          <p:cNvGrpSpPr/>
          <p:nvPr/>
        </p:nvGrpSpPr>
        <p:grpSpPr>
          <a:xfrm>
            <a:off x="0" y="0"/>
            <a:ext cx="16256002" cy="9144001"/>
            <a:chOff x="0" y="0"/>
            <a:chExt cx="16256002" cy="9144001"/>
          </a:xfrm>
        </p:grpSpPr>
        <p:pic>
          <p:nvPicPr>
            <p:cNvPr id="69" name="Google Shape;69;p42"/>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70" name="Google Shape;70;p42"/>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1" name="Google Shape;71;p42"/>
            <p:cNvSpPr txBox="1"/>
            <p:nvPr/>
          </p:nvSpPr>
          <p:spPr>
            <a:xfrm>
              <a:off x="1716761" y="295265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2" name="Google Shape;72;p42"/>
            <p:cNvSpPr txBox="1"/>
            <p:nvPr/>
          </p:nvSpPr>
          <p:spPr>
            <a:xfrm>
              <a:off x="1716761" y="377326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grpSp>
      <p:sp>
        <p:nvSpPr>
          <p:cNvPr id="73" name="Google Shape;73;p4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 name="Google Shape;74;p42"/>
          <p:cNvSpPr txBox="1">
            <a:spLocks noGrp="1"/>
          </p:cNvSpPr>
          <p:nvPr>
            <p:ph type="body" idx="2"/>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42"/>
          <p:cNvSpPr txBox="1">
            <a:spLocks noGrp="1"/>
          </p:cNvSpPr>
          <p:nvPr>
            <p:ph type="body" idx="3"/>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71"/>
        <p:cNvGrpSpPr/>
        <p:nvPr/>
      </p:nvGrpSpPr>
      <p:grpSpPr>
        <a:xfrm>
          <a:off x="0" y="0"/>
          <a:ext cx="0" cy="0"/>
          <a:chOff x="0" y="0"/>
          <a:chExt cx="0" cy="0"/>
        </a:xfrm>
      </p:grpSpPr>
      <p:pic>
        <p:nvPicPr>
          <p:cNvPr id="572" name="Google Shape;572;p113"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573" name="Google Shape;573;p1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4" name="Google Shape;574;p113"/>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5" name="Google Shape;575;p113"/>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6" name="Google Shape;576;p113"/>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7" name="Google Shape;577;p113"/>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8" name="Google Shape;578;p113"/>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9" name="Google Shape;579;p113"/>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0" name="Google Shape;580;p113"/>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1" name="Google Shape;581;p113"/>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2" name="Google Shape;582;p113"/>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3" name="Google Shape;583;p113"/>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4" name="Google Shape;584;p113"/>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585"/>
        <p:cNvGrpSpPr/>
        <p:nvPr/>
      </p:nvGrpSpPr>
      <p:grpSpPr>
        <a:xfrm>
          <a:off x="0" y="0"/>
          <a:ext cx="0" cy="0"/>
          <a:chOff x="0" y="0"/>
          <a:chExt cx="0" cy="0"/>
        </a:xfrm>
      </p:grpSpPr>
      <p:grpSp>
        <p:nvGrpSpPr>
          <p:cNvPr id="586" name="Google Shape;586;p114"/>
          <p:cNvGrpSpPr/>
          <p:nvPr/>
        </p:nvGrpSpPr>
        <p:grpSpPr>
          <a:xfrm>
            <a:off x="0" y="0"/>
            <a:ext cx="16256002" cy="9144001"/>
            <a:chOff x="0" y="0"/>
            <a:chExt cx="16256002" cy="9144001"/>
          </a:xfrm>
        </p:grpSpPr>
        <p:pic>
          <p:nvPicPr>
            <p:cNvPr id="587" name="Google Shape;587;p114"/>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88" name="Google Shape;588;p114"/>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89" name="Google Shape;589;p114"/>
            <p:cNvSpPr txBox="1"/>
            <p:nvPr/>
          </p:nvSpPr>
          <p:spPr>
            <a:xfrm>
              <a:off x="1716761" y="295265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90" name="Google Shape;590;p114"/>
            <p:cNvSpPr txBox="1"/>
            <p:nvPr/>
          </p:nvSpPr>
          <p:spPr>
            <a:xfrm>
              <a:off x="1716761" y="377326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91" name="Google Shape;591;p114"/>
            <p:cNvSpPr txBox="1"/>
            <p:nvPr/>
          </p:nvSpPr>
          <p:spPr>
            <a:xfrm>
              <a:off x="1716761" y="459386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92" name="Google Shape;592;p114"/>
            <p:cNvSpPr txBox="1"/>
            <p:nvPr/>
          </p:nvSpPr>
          <p:spPr>
            <a:xfrm>
              <a:off x="1716761" y="541447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grpSp>
      <p:sp>
        <p:nvSpPr>
          <p:cNvPr id="593" name="Google Shape;593;p114"/>
          <p:cNvSpPr txBox="1">
            <a:spLocks noGrp="1"/>
          </p:cNvSpPr>
          <p:nvPr>
            <p:ph type="body" idx="1"/>
          </p:nvPr>
        </p:nvSpPr>
        <p:spPr>
          <a:xfrm>
            <a:off x="3259167" y="857060"/>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4" name="Google Shape;594;p114"/>
          <p:cNvSpPr txBox="1">
            <a:spLocks noGrp="1"/>
          </p:cNvSpPr>
          <p:nvPr>
            <p:ph type="body" idx="2"/>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5" name="Google Shape;595;p114"/>
          <p:cNvSpPr txBox="1">
            <a:spLocks noGrp="1"/>
          </p:cNvSpPr>
          <p:nvPr>
            <p:ph type="body" idx="3"/>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6" name="Google Shape;596;p114"/>
          <p:cNvSpPr txBox="1">
            <a:spLocks noGrp="1"/>
          </p:cNvSpPr>
          <p:nvPr>
            <p:ph type="body" idx="4"/>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7" name="Google Shape;597;p114"/>
          <p:cNvSpPr txBox="1">
            <a:spLocks noGrp="1"/>
          </p:cNvSpPr>
          <p:nvPr>
            <p:ph type="body" idx="5"/>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598"/>
        <p:cNvGrpSpPr/>
        <p:nvPr/>
      </p:nvGrpSpPr>
      <p:grpSpPr>
        <a:xfrm>
          <a:off x="0" y="0"/>
          <a:ext cx="0" cy="0"/>
          <a:chOff x="0" y="0"/>
          <a:chExt cx="0" cy="0"/>
        </a:xfrm>
      </p:grpSpPr>
      <p:pic>
        <p:nvPicPr>
          <p:cNvPr id="599" name="Google Shape;599;p115"/>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600" name="Google Shape;600;p115"/>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1" name="Google Shape;601;p115"/>
          <p:cNvSpPr txBox="1">
            <a:spLocks noGrp="1"/>
          </p:cNvSpPr>
          <p:nvPr>
            <p:ph type="body" idx="2"/>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2" name="Google Shape;602;p115"/>
          <p:cNvSpPr txBox="1"/>
          <p:nvPr/>
        </p:nvSpPr>
        <p:spPr>
          <a:xfrm>
            <a:off x="940036" y="7209980"/>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603" name="Google Shape;603;p115"/>
          <p:cNvSpPr txBox="1">
            <a:spLocks noGrp="1"/>
          </p:cNvSpPr>
          <p:nvPr>
            <p:ph type="body" idx="3"/>
          </p:nvPr>
        </p:nvSpPr>
        <p:spPr>
          <a:xfrm>
            <a:off x="3616906" y="7204659"/>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4" name="Google Shape;604;p115"/>
          <p:cNvSpPr txBox="1">
            <a:spLocks noGrp="1"/>
          </p:cNvSpPr>
          <p:nvPr>
            <p:ph type="body" idx="4"/>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5" name="Google Shape;605;p115"/>
          <p:cNvSpPr txBox="1">
            <a:spLocks noGrp="1"/>
          </p:cNvSpPr>
          <p:nvPr>
            <p:ph type="body" idx="5"/>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6" name="Google Shape;606;p115"/>
          <p:cNvSpPr txBox="1">
            <a:spLocks noGrp="1"/>
          </p:cNvSpPr>
          <p:nvPr>
            <p:ph type="body" idx="6"/>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7" name="Google Shape;607;p115"/>
          <p:cNvSpPr txBox="1">
            <a:spLocks noGrp="1"/>
          </p:cNvSpPr>
          <p:nvPr>
            <p:ph type="body" idx="7"/>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8" name="Google Shape;608;p115"/>
          <p:cNvSpPr txBox="1"/>
          <p:nvPr/>
        </p:nvSpPr>
        <p:spPr>
          <a:xfrm>
            <a:off x="1716761" y="289087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09" name="Google Shape;609;p115"/>
          <p:cNvSpPr txBox="1"/>
          <p:nvPr/>
        </p:nvSpPr>
        <p:spPr>
          <a:xfrm>
            <a:off x="1716761" y="371147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10" name="Google Shape;610;p115"/>
          <p:cNvSpPr txBox="1"/>
          <p:nvPr/>
        </p:nvSpPr>
        <p:spPr>
          <a:xfrm>
            <a:off x="1716761" y="453208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11" name="Google Shape;611;p115"/>
          <p:cNvSpPr txBox="1"/>
          <p:nvPr/>
        </p:nvSpPr>
        <p:spPr>
          <a:xfrm>
            <a:off x="1716761" y="535268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12" name="Google Shape;612;p115"/>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613"/>
        <p:cNvGrpSpPr/>
        <p:nvPr/>
      </p:nvGrpSpPr>
      <p:grpSpPr>
        <a:xfrm>
          <a:off x="0" y="0"/>
          <a:ext cx="0" cy="0"/>
          <a:chOff x="0" y="0"/>
          <a:chExt cx="0" cy="0"/>
        </a:xfrm>
      </p:grpSpPr>
      <p:pic>
        <p:nvPicPr>
          <p:cNvPr id="614" name="Google Shape;614;p116"/>
          <p:cNvPicPr preferRelativeResize="0"/>
          <p:nvPr/>
        </p:nvPicPr>
        <p:blipFill rotWithShape="1">
          <a:blip r:embed="rId2">
            <a:alphaModFix/>
          </a:blip>
          <a:srcRect/>
          <a:stretch/>
        </p:blipFill>
        <p:spPr>
          <a:xfrm>
            <a:off x="0" y="-10"/>
            <a:ext cx="16256001" cy="914400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621"/>
        <p:cNvGrpSpPr/>
        <p:nvPr/>
      </p:nvGrpSpPr>
      <p:grpSpPr>
        <a:xfrm>
          <a:off x="0" y="0"/>
          <a:ext cx="0" cy="0"/>
          <a:chOff x="0" y="0"/>
          <a:chExt cx="0" cy="0"/>
        </a:xfrm>
      </p:grpSpPr>
      <p:pic>
        <p:nvPicPr>
          <p:cNvPr id="622" name="Google Shape;622;p6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23" name="Google Shape;623;p6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4" name="Google Shape;624;p6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5" name="Google Shape;625;p66"/>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6" name="Google Shape;626;p6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27"/>
        <p:cNvGrpSpPr/>
        <p:nvPr/>
      </p:nvGrpSpPr>
      <p:grpSpPr>
        <a:xfrm>
          <a:off x="0" y="0"/>
          <a:ext cx="0" cy="0"/>
          <a:chOff x="0" y="0"/>
          <a:chExt cx="0" cy="0"/>
        </a:xfrm>
      </p:grpSpPr>
      <p:pic>
        <p:nvPicPr>
          <p:cNvPr id="628" name="Google Shape;628;p117"/>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629" name="Google Shape;629;p117"/>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0" name="Google Shape;630;p117"/>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1" name="Google Shape;631;p117"/>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2" name="Google Shape;632;p117"/>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633" name="Google Shape;633;p117"/>
          <p:cNvPicPr preferRelativeResize="0"/>
          <p:nvPr/>
        </p:nvPicPr>
        <p:blipFill rotWithShape="1">
          <a:blip r:embed="rId3">
            <a:alphaModFix/>
          </a:blip>
          <a:srcRect t="6807" b="6798"/>
          <a:stretch/>
        </p:blipFill>
        <p:spPr>
          <a:xfrm>
            <a:off x="3023258" y="1368575"/>
            <a:ext cx="4954583" cy="910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634"/>
        <p:cNvGrpSpPr/>
        <p:nvPr/>
      </p:nvGrpSpPr>
      <p:grpSpPr>
        <a:xfrm>
          <a:off x="0" y="0"/>
          <a:ext cx="0" cy="0"/>
          <a:chOff x="0" y="0"/>
          <a:chExt cx="0" cy="0"/>
        </a:xfrm>
      </p:grpSpPr>
      <p:pic>
        <p:nvPicPr>
          <p:cNvPr id="635" name="Google Shape;635;p118"/>
          <p:cNvPicPr preferRelativeResize="0"/>
          <p:nvPr/>
        </p:nvPicPr>
        <p:blipFill rotWithShape="1">
          <a:blip r:embed="rId2">
            <a:alphaModFix/>
          </a:blip>
          <a:srcRect/>
          <a:stretch/>
        </p:blipFill>
        <p:spPr>
          <a:xfrm>
            <a:off x="10158" y="0"/>
            <a:ext cx="16256002" cy="9144001"/>
          </a:xfrm>
          <a:prstGeom prst="rect">
            <a:avLst/>
          </a:prstGeom>
          <a:noFill/>
          <a:ln>
            <a:noFill/>
          </a:ln>
        </p:spPr>
      </p:pic>
      <p:sp>
        <p:nvSpPr>
          <p:cNvPr id="636" name="Google Shape;636;p1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7" name="Google Shape;637;p118"/>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8" name="Google Shape;638;p118"/>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9" name="Google Shape;639;p118"/>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0" name="Google Shape;640;p118"/>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1" name="Google Shape;641;p118"/>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2" name="Google Shape;642;p118"/>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3" name="Google Shape;643;p118"/>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4" name="Google Shape;644;p118"/>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5" name="Google Shape;645;p118"/>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6" name="Google Shape;646;p118"/>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7" name="Google Shape;647;p118"/>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648"/>
        <p:cNvGrpSpPr/>
        <p:nvPr/>
      </p:nvGrpSpPr>
      <p:grpSpPr>
        <a:xfrm>
          <a:off x="0" y="0"/>
          <a:ext cx="0" cy="0"/>
          <a:chOff x="0" y="0"/>
          <a:chExt cx="0" cy="0"/>
        </a:xfrm>
      </p:grpSpPr>
      <p:pic>
        <p:nvPicPr>
          <p:cNvPr id="649" name="Google Shape;649;p119"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50" name="Google Shape;650;p119"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651" name="Google Shape;651;p11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652" name="Google Shape;652;p119"/>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53" name="Google Shape;653;p119"/>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654"/>
        <p:cNvGrpSpPr/>
        <p:nvPr/>
      </p:nvGrpSpPr>
      <p:grpSpPr>
        <a:xfrm>
          <a:off x="0" y="0"/>
          <a:ext cx="0" cy="0"/>
          <a:chOff x="0" y="0"/>
          <a:chExt cx="0" cy="0"/>
        </a:xfrm>
      </p:grpSpPr>
      <p:pic>
        <p:nvPicPr>
          <p:cNvPr id="655" name="Google Shape;655;p12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56" name="Google Shape;656;p120"/>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657" name="Google Shape;657;p12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658" name="Google Shape;658;p120"/>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59" name="Google Shape;659;p120"/>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660"/>
        <p:cNvGrpSpPr/>
        <p:nvPr/>
      </p:nvGrpSpPr>
      <p:grpSpPr>
        <a:xfrm>
          <a:off x="0" y="0"/>
          <a:ext cx="0" cy="0"/>
          <a:chOff x="0" y="0"/>
          <a:chExt cx="0" cy="0"/>
        </a:xfrm>
      </p:grpSpPr>
      <p:pic>
        <p:nvPicPr>
          <p:cNvPr id="661" name="Google Shape;661;p12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62" name="Google Shape;662;p12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63" name="Google Shape;663;p121"/>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64" name="Google Shape;664;p121"/>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665" name="Google Shape;665;p121"/>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76"/>
        <p:cNvGrpSpPr/>
        <p:nvPr/>
      </p:nvGrpSpPr>
      <p:grpSpPr>
        <a:xfrm>
          <a:off x="0" y="0"/>
          <a:ext cx="0" cy="0"/>
          <a:chOff x="0" y="0"/>
          <a:chExt cx="0" cy="0"/>
        </a:xfrm>
      </p:grpSpPr>
      <p:pic>
        <p:nvPicPr>
          <p:cNvPr id="77" name="Google Shape;77;p2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8" name="Google Shape;78;p24"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79" name="Google Shape;79;p2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80" name="Google Shape;80;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666"/>
        <p:cNvGrpSpPr/>
        <p:nvPr/>
      </p:nvGrpSpPr>
      <p:grpSpPr>
        <a:xfrm>
          <a:off x="0" y="0"/>
          <a:ext cx="0" cy="0"/>
          <a:chOff x="0" y="0"/>
          <a:chExt cx="0" cy="0"/>
        </a:xfrm>
      </p:grpSpPr>
      <p:pic>
        <p:nvPicPr>
          <p:cNvPr id="667" name="Google Shape;667;p122"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68" name="Google Shape;668;p1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669" name="Google Shape;669;p12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670" name="Google Shape;670;p12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1" name="Google Shape;671;p12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672"/>
        <p:cNvGrpSpPr/>
        <p:nvPr/>
      </p:nvGrpSpPr>
      <p:grpSpPr>
        <a:xfrm>
          <a:off x="0" y="0"/>
          <a:ext cx="0" cy="0"/>
          <a:chOff x="0" y="0"/>
          <a:chExt cx="0" cy="0"/>
        </a:xfrm>
      </p:grpSpPr>
      <p:pic>
        <p:nvPicPr>
          <p:cNvPr id="673" name="Google Shape;673;p123"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74" name="Google Shape;674;p1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75" name="Google Shape;675;p12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6" name="Google Shape;676;p12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7" name="Google Shape;677;p12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678"/>
        <p:cNvGrpSpPr/>
        <p:nvPr/>
      </p:nvGrpSpPr>
      <p:grpSpPr>
        <a:xfrm>
          <a:off x="0" y="0"/>
          <a:ext cx="0" cy="0"/>
          <a:chOff x="0" y="0"/>
          <a:chExt cx="0" cy="0"/>
        </a:xfrm>
      </p:grpSpPr>
      <p:pic>
        <p:nvPicPr>
          <p:cNvPr id="679" name="Google Shape;679;p124"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80" name="Google Shape;680;p12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81" name="Google Shape;681;p12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2" name="Google Shape;682;p124"/>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3" name="Google Shape;683;p124"/>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684"/>
        <p:cNvGrpSpPr/>
        <p:nvPr/>
      </p:nvGrpSpPr>
      <p:grpSpPr>
        <a:xfrm>
          <a:off x="0" y="0"/>
          <a:ext cx="0" cy="0"/>
          <a:chOff x="0" y="0"/>
          <a:chExt cx="0" cy="0"/>
        </a:xfrm>
      </p:grpSpPr>
      <p:pic>
        <p:nvPicPr>
          <p:cNvPr id="685" name="Google Shape;685;p125"/>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686" name="Google Shape;686;p12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87" name="Google Shape;687;p125"/>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8" name="Google Shape;688;p12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9" name="Google Shape;689;p12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690"/>
        <p:cNvGrpSpPr/>
        <p:nvPr/>
      </p:nvGrpSpPr>
      <p:grpSpPr>
        <a:xfrm>
          <a:off x="0" y="0"/>
          <a:ext cx="0" cy="0"/>
          <a:chOff x="0" y="0"/>
          <a:chExt cx="0" cy="0"/>
        </a:xfrm>
      </p:grpSpPr>
      <p:pic>
        <p:nvPicPr>
          <p:cNvPr id="691" name="Google Shape;691;p126"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92" name="Google Shape;692;p12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93" name="Google Shape;693;p126"/>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4" name="Google Shape;694;p126"/>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5" name="Google Shape;695;p126"/>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696"/>
        <p:cNvGrpSpPr/>
        <p:nvPr/>
      </p:nvGrpSpPr>
      <p:grpSpPr>
        <a:xfrm>
          <a:off x="0" y="0"/>
          <a:ext cx="0" cy="0"/>
          <a:chOff x="0" y="0"/>
          <a:chExt cx="0" cy="0"/>
        </a:xfrm>
      </p:grpSpPr>
      <p:pic>
        <p:nvPicPr>
          <p:cNvPr id="697" name="Google Shape;697;p127"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98" name="Google Shape;698;p1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99" name="Google Shape;699;p127"/>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0" name="Google Shape;700;p127"/>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1" name="Google Shape;701;p127"/>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02"/>
        <p:cNvGrpSpPr/>
        <p:nvPr/>
      </p:nvGrpSpPr>
      <p:grpSpPr>
        <a:xfrm>
          <a:off x="0" y="0"/>
          <a:ext cx="0" cy="0"/>
          <a:chOff x="0" y="0"/>
          <a:chExt cx="0" cy="0"/>
        </a:xfrm>
      </p:grpSpPr>
      <p:pic>
        <p:nvPicPr>
          <p:cNvPr id="703" name="Google Shape;703;p12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04" name="Google Shape;704;p1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05" name="Google Shape;705;p12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06" name="Google Shape;706;p12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7" name="Google Shape;707;p12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8" name="Google Shape;708;p12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09" name="Google Shape;709;p12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0" name="Google Shape;710;p12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1" name="Google Shape;711;p12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12"/>
        <p:cNvGrpSpPr/>
        <p:nvPr/>
      </p:nvGrpSpPr>
      <p:grpSpPr>
        <a:xfrm>
          <a:off x="0" y="0"/>
          <a:ext cx="0" cy="0"/>
          <a:chOff x="0" y="0"/>
          <a:chExt cx="0" cy="0"/>
        </a:xfrm>
      </p:grpSpPr>
      <p:pic>
        <p:nvPicPr>
          <p:cNvPr id="713" name="Google Shape;713;p12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14" name="Google Shape;714;p1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15" name="Google Shape;715;p12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16" name="Google Shape;716;p12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7" name="Google Shape;717;p12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8" name="Google Shape;718;p12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9" name="Google Shape;719;p129"/>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20" name="Google Shape;720;p129"/>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721" name="Google Shape;721;p12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2" name="Google Shape;722;p12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23" name="Google Shape;723;p12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24" name="Google Shape;724;p129"/>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5" name="Google Shape;725;p129"/>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726"/>
        <p:cNvGrpSpPr/>
        <p:nvPr/>
      </p:nvGrpSpPr>
      <p:grpSpPr>
        <a:xfrm>
          <a:off x="0" y="0"/>
          <a:ext cx="0" cy="0"/>
          <a:chOff x="0" y="0"/>
          <a:chExt cx="0" cy="0"/>
        </a:xfrm>
      </p:grpSpPr>
      <p:pic>
        <p:nvPicPr>
          <p:cNvPr id="727" name="Google Shape;727;p130"/>
          <p:cNvPicPr preferRelativeResize="0"/>
          <p:nvPr/>
        </p:nvPicPr>
        <p:blipFill rotWithShape="1">
          <a:blip r:embed="rId2">
            <a:alphaModFix/>
          </a:blip>
          <a:srcRect/>
          <a:stretch/>
        </p:blipFill>
        <p:spPr>
          <a:xfrm>
            <a:off x="0" y="-10"/>
            <a:ext cx="16256002" cy="9144009"/>
          </a:xfrm>
          <a:prstGeom prst="rect">
            <a:avLst/>
          </a:prstGeom>
          <a:noFill/>
          <a:ln>
            <a:noFill/>
          </a:ln>
        </p:spPr>
      </p:pic>
      <p:sp>
        <p:nvSpPr>
          <p:cNvPr id="728" name="Google Shape;728;p130"/>
          <p:cNvSpPr/>
          <p:nvPr/>
        </p:nvSpPr>
        <p:spPr>
          <a:xfrm>
            <a:off x="7305963" y="4785843"/>
            <a:ext cx="8128000" cy="4288353"/>
          </a:xfrm>
          <a:prstGeom prst="rect">
            <a:avLst/>
          </a:prstGeom>
          <a:noFill/>
          <a:ln>
            <a:noFill/>
          </a:ln>
        </p:spPr>
        <p:txBody>
          <a:bodyPr spcFirstLastPara="1" wrap="square" lIns="91425" tIns="45700" rIns="91425" bIns="45700" anchor="t" anchorCtr="0">
            <a:spAutoFit/>
          </a:bodyPr>
          <a:lstStyle/>
          <a:p>
            <a:pPr marL="228600" marR="0" lvl="0" indent="-228600" algn="ctr" rtl="0">
              <a:lnSpc>
                <a:spcPct val="100000"/>
              </a:lnSpc>
              <a:spcBef>
                <a:spcPts val="0"/>
              </a:spcBef>
              <a:spcAft>
                <a:spcPts val="0"/>
              </a:spcAft>
              <a:buNone/>
            </a:pPr>
            <a:r>
              <a:rPr lang="en-US" sz="3800" b="1" i="0" u="none" strike="noStrike" cap="none">
                <a:solidFill>
                  <a:srgbClr val="404040"/>
                </a:solidFill>
                <a:latin typeface="Open Sans"/>
                <a:ea typeface="Open Sans"/>
                <a:cs typeface="Open Sans"/>
                <a:sym typeface="Open Sans"/>
              </a:rPr>
              <a:t>Post Graduate Program </a:t>
            </a:r>
            <a:endParaRPr/>
          </a:p>
          <a:p>
            <a:pPr marL="228600" marR="0" lvl="0" indent="-228600" algn="ctr" rtl="0">
              <a:lnSpc>
                <a:spcPct val="100000"/>
              </a:lnSpc>
              <a:spcBef>
                <a:spcPts val="1000"/>
              </a:spcBef>
              <a:spcAft>
                <a:spcPts val="0"/>
              </a:spcAft>
              <a:buNone/>
            </a:pPr>
            <a:r>
              <a:rPr lang="en-US" sz="3800" b="1" i="0" u="none" strike="noStrike" cap="none">
                <a:solidFill>
                  <a:srgbClr val="404040"/>
                </a:solidFill>
                <a:latin typeface="Open Sans"/>
                <a:ea typeface="Open Sans"/>
                <a:cs typeface="Open Sans"/>
                <a:sym typeface="Open Sans"/>
              </a:rPr>
              <a:t>in DevOps</a:t>
            </a:r>
            <a:endParaRPr/>
          </a:p>
          <a:p>
            <a:pPr marL="228600" marR="0" lvl="0" indent="-228600" algn="ctr" rtl="0">
              <a:lnSpc>
                <a:spcPct val="100000"/>
              </a:lnSpc>
              <a:spcBef>
                <a:spcPts val="1000"/>
              </a:spcBef>
              <a:spcAft>
                <a:spcPts val="0"/>
              </a:spcAft>
              <a:buNone/>
            </a:pPr>
            <a:br>
              <a:rPr lang="en-US" sz="3600" b="1" i="0" u="none" strike="noStrike" cap="none">
                <a:solidFill>
                  <a:srgbClr val="434343"/>
                </a:solidFill>
                <a:latin typeface="Open Sans"/>
                <a:ea typeface="Open Sans"/>
                <a:cs typeface="Open Sans"/>
                <a:sym typeface="Open Sans"/>
              </a:rPr>
            </a:br>
            <a:br>
              <a:rPr lang="en-US" sz="3600" b="1" i="0" u="none" strike="noStrike" cap="none">
                <a:solidFill>
                  <a:srgbClr val="434343"/>
                </a:solidFill>
                <a:latin typeface="Open Sans"/>
                <a:ea typeface="Open Sans"/>
                <a:cs typeface="Open Sans"/>
                <a:sym typeface="Open Sans"/>
              </a:rPr>
            </a:br>
            <a:endParaRPr sz="36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br>
              <a:rPr lang="en-US" sz="3600" b="0" i="0" u="none" strike="noStrike" cap="none">
                <a:solidFill>
                  <a:srgbClr val="000000"/>
                </a:solidFill>
                <a:latin typeface="Open Sans"/>
                <a:ea typeface="Open Sans"/>
                <a:cs typeface="Open Sans"/>
                <a:sym typeface="Open Sans"/>
              </a:rPr>
            </a:br>
            <a:endParaRPr sz="36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729"/>
        <p:cNvGrpSpPr/>
        <p:nvPr/>
      </p:nvGrpSpPr>
      <p:grpSpPr>
        <a:xfrm>
          <a:off x="0" y="0"/>
          <a:ext cx="0" cy="0"/>
          <a:chOff x="0" y="0"/>
          <a:chExt cx="0" cy="0"/>
        </a:xfrm>
      </p:grpSpPr>
      <p:pic>
        <p:nvPicPr>
          <p:cNvPr id="730" name="Google Shape;730;p131"/>
          <p:cNvPicPr preferRelativeResize="0"/>
          <p:nvPr/>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82"/>
        <p:cNvGrpSpPr/>
        <p:nvPr/>
      </p:nvGrpSpPr>
      <p:grpSpPr>
        <a:xfrm>
          <a:off x="0" y="0"/>
          <a:ext cx="0" cy="0"/>
          <a:chOff x="0" y="0"/>
          <a:chExt cx="0" cy="0"/>
        </a:xfrm>
      </p:grpSpPr>
      <p:pic>
        <p:nvPicPr>
          <p:cNvPr id="83" name="Google Shape;83;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4" name="Google Shape;84;p25"/>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85" name="Google Shape;85;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86" name="Google Shape;86;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You Already Know 1">
  <p:cSld name="You Already Know 1">
    <p:spTree>
      <p:nvGrpSpPr>
        <p:cNvPr id="1" name="Shape 731"/>
        <p:cNvGrpSpPr/>
        <p:nvPr/>
      </p:nvGrpSpPr>
      <p:grpSpPr>
        <a:xfrm>
          <a:off x="0" y="0"/>
          <a:ext cx="0" cy="0"/>
          <a:chOff x="0" y="0"/>
          <a:chExt cx="0" cy="0"/>
        </a:xfrm>
      </p:grpSpPr>
      <p:pic>
        <p:nvPicPr>
          <p:cNvPr id="732" name="Google Shape;732;p132"/>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733" name="Google Shape;733;p132"/>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734"/>
        <p:cNvGrpSpPr/>
        <p:nvPr/>
      </p:nvGrpSpPr>
      <p:grpSpPr>
        <a:xfrm>
          <a:off x="0" y="0"/>
          <a:ext cx="0" cy="0"/>
          <a:chOff x="0" y="0"/>
          <a:chExt cx="0" cy="0"/>
        </a:xfrm>
      </p:grpSpPr>
      <p:pic>
        <p:nvPicPr>
          <p:cNvPr id="735" name="Google Shape;735;p133"/>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736" name="Google Shape;736;p133"/>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37" name="Google Shape;737;p133"/>
          <p:cNvSpPr txBox="1">
            <a:spLocks noGrp="1"/>
          </p:cNvSpPr>
          <p:nvPr>
            <p:ph type="body" idx="1"/>
          </p:nvPr>
        </p:nvSpPr>
        <p:spPr>
          <a:xfrm>
            <a:off x="1170601" y="1579200"/>
            <a:ext cx="2040300" cy="674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8" name="Google Shape;738;p133"/>
          <p:cNvSpPr txBox="1">
            <a:spLocks noGrp="1"/>
          </p:cNvSpPr>
          <p:nvPr>
            <p:ph type="body" idx="2"/>
          </p:nvPr>
        </p:nvSpPr>
        <p:spPr>
          <a:xfrm>
            <a:off x="3012031" y="828311"/>
            <a:ext cx="123237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9" name="Google Shape;739;p13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40" name="Google Shape;740;p13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41" name="Google Shape;741;p133"/>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42" name="Google Shape;742;p133"/>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43" name="Google Shape;743;p13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4" name="Google Shape;744;p13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5" name="Google Shape;745;p13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6" name="Google Shape;746;p13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_quiz ans are">
  <p:cSld name="1_quiz ans are">
    <p:spTree>
      <p:nvGrpSpPr>
        <p:cNvPr id="1" name="Shape 747"/>
        <p:cNvGrpSpPr/>
        <p:nvPr/>
      </p:nvGrpSpPr>
      <p:grpSpPr>
        <a:xfrm>
          <a:off x="0" y="0"/>
          <a:ext cx="0" cy="0"/>
          <a:chOff x="0" y="0"/>
          <a:chExt cx="0" cy="0"/>
        </a:xfrm>
      </p:grpSpPr>
      <p:pic>
        <p:nvPicPr>
          <p:cNvPr id="748" name="Google Shape;748;p134"/>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749" name="Google Shape;749;p134"/>
          <p:cNvSpPr txBox="1"/>
          <p:nvPr/>
        </p:nvSpPr>
        <p:spPr>
          <a:xfrm>
            <a:off x="1280160" y="886968"/>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50" name="Google Shape;750;p134"/>
          <p:cNvSpPr txBox="1">
            <a:spLocks noGrp="1"/>
          </p:cNvSpPr>
          <p:nvPr>
            <p:ph type="body" idx="1"/>
          </p:nvPr>
        </p:nvSpPr>
        <p:spPr>
          <a:xfrm>
            <a:off x="1172926" y="1581912"/>
            <a:ext cx="20664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1" name="Google Shape;751;p134"/>
          <p:cNvSpPr txBox="1">
            <a:spLocks noGrp="1"/>
          </p:cNvSpPr>
          <p:nvPr>
            <p:ph type="body" idx="2"/>
          </p:nvPr>
        </p:nvSpPr>
        <p:spPr>
          <a:xfrm>
            <a:off x="3271356" y="85718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2" name="Google Shape;752;p134"/>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3" name="Google Shape;753;p134"/>
          <p:cNvSpPr txBox="1"/>
          <p:nvPr/>
        </p:nvSpPr>
        <p:spPr>
          <a:xfrm>
            <a:off x="1072899" y="7202584"/>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754" name="Google Shape;754;p134"/>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5" name="Google Shape;755;p13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56" name="Google Shape;756;p13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57" name="Google Shape;757;p13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58" name="Google Shape;758;p13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59" name="Google Shape;759;p134"/>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0" name="Google Shape;760;p134"/>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1" name="Google Shape;761;p134"/>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2" name="Google Shape;762;p134"/>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763"/>
        <p:cNvGrpSpPr/>
        <p:nvPr/>
      </p:nvGrpSpPr>
      <p:grpSpPr>
        <a:xfrm>
          <a:off x="0" y="0"/>
          <a:ext cx="0" cy="0"/>
          <a:chOff x="0" y="0"/>
          <a:chExt cx="0" cy="0"/>
        </a:xfrm>
      </p:grpSpPr>
      <p:pic>
        <p:nvPicPr>
          <p:cNvPr id="764" name="Google Shape;764;p135"/>
          <p:cNvPicPr preferRelativeResize="0"/>
          <p:nvPr/>
        </p:nvPicPr>
        <p:blipFill rotWithShape="1">
          <a:blip r:embed="rId2">
            <a:alphaModFix/>
          </a:blip>
          <a:srcRect/>
          <a:stretch/>
        </p:blipFill>
        <p:spPr>
          <a:xfrm>
            <a:off x="0" y="-10"/>
            <a:ext cx="16256001" cy="9144007"/>
          </a:xfrm>
          <a:prstGeom prst="rect">
            <a:avLst/>
          </a:prstGeom>
          <a:noFill/>
          <a:ln>
            <a:noFill/>
          </a:ln>
        </p:spPr>
      </p:pic>
      <p:sp>
        <p:nvSpPr>
          <p:cNvPr id="765" name="Google Shape;765;p135"/>
          <p:cNvSpPr/>
          <p:nvPr/>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Assisted Practice</a:t>
            </a:r>
            <a:endParaRPr sz="1400" b="0" i="0" u="none" strike="noStrike" cap="none">
              <a:solidFill>
                <a:srgbClr val="3F3F3F"/>
              </a:solidFill>
              <a:latin typeface="Arial"/>
              <a:ea typeface="Arial"/>
              <a:cs typeface="Arial"/>
              <a:sym typeface="Arial"/>
            </a:endParaRPr>
          </a:p>
        </p:txBody>
      </p:sp>
      <p:sp>
        <p:nvSpPr>
          <p:cNvPr id="766" name="Google Shape;766;p1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7" name="Google Shape;767;p13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theme" Target="../theme/theme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theme" Target="../theme/theme5.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58"/>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7" name="Google Shape;177;p58"/>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8" name="Google Shape;178;p58"/>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9" name="Google Shape;179;p58"/>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0" name="Google Shape;180;p58"/>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61"/>
          <p:cNvSpPr txBox="1">
            <a:spLocks noGrp="1"/>
          </p:cNvSpPr>
          <p:nvPr>
            <p:ph type="title"/>
          </p:nvPr>
        </p:nvSpPr>
        <p:spPr>
          <a:xfrm>
            <a:off x="1117600" y="487363"/>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5" name="Google Shape;315;p61"/>
          <p:cNvSpPr txBox="1">
            <a:spLocks noGrp="1"/>
          </p:cNvSpPr>
          <p:nvPr>
            <p:ph type="body" idx="1"/>
          </p:nvPr>
        </p:nvSpPr>
        <p:spPr>
          <a:xfrm>
            <a:off x="1117600" y="2433638"/>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6" name="Google Shape;316;p61"/>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17" name="Google Shape;317;p61"/>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18" name="Google Shape;318;p61"/>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63"/>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4" name="Google Shape;484;p63"/>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5" name="Google Shape;485;p63"/>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86" name="Google Shape;486;p63"/>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87" name="Google Shape;487;p63"/>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5"/>
        <p:cNvGrpSpPr/>
        <p:nvPr/>
      </p:nvGrpSpPr>
      <p:grpSpPr>
        <a:xfrm>
          <a:off x="0" y="0"/>
          <a:ext cx="0" cy="0"/>
          <a:chOff x="0" y="0"/>
          <a:chExt cx="0" cy="0"/>
        </a:xfrm>
      </p:grpSpPr>
      <p:sp>
        <p:nvSpPr>
          <p:cNvPr id="616" name="Google Shape;616;p65"/>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7" name="Google Shape;617;p65"/>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8" name="Google Shape;618;p65"/>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19" name="Google Shape;619;p65"/>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20" name="Google Shape;620;p65"/>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32.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3.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0.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8.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9"/>
          <p:cNvSpPr/>
          <p:nvPr/>
        </p:nvSpPr>
        <p:spPr>
          <a:xfrm>
            <a:off x="8441635" y="4388278"/>
            <a:ext cx="6992328" cy="4226798"/>
          </a:xfrm>
          <a:prstGeom prst="rect">
            <a:avLst/>
          </a:prstGeom>
          <a:noFill/>
          <a:ln>
            <a:noFill/>
          </a:ln>
        </p:spPr>
        <p:txBody>
          <a:bodyPr spcFirstLastPara="1" wrap="square" lIns="91425" tIns="45700" rIns="91425" bIns="45700" anchor="t" anchorCtr="0">
            <a:spAutoFit/>
          </a:bodyPr>
          <a:lstStyle/>
          <a:p>
            <a:pPr marL="228600" marR="0" lvl="0" indent="-228600" algn="ctr" rtl="0">
              <a:lnSpc>
                <a:spcPct val="100000"/>
              </a:lnSpc>
              <a:spcBef>
                <a:spcPts val="0"/>
              </a:spcBef>
              <a:spcAft>
                <a:spcPts val="0"/>
              </a:spcAft>
              <a:buNone/>
            </a:pPr>
            <a:r>
              <a:rPr lang="en-US" sz="3600" b="1" i="0" u="none" strike="noStrike" cap="none">
                <a:solidFill>
                  <a:srgbClr val="404040"/>
                </a:solidFill>
                <a:latin typeface="Open Sans"/>
                <a:ea typeface="Open Sans"/>
                <a:cs typeface="Open Sans"/>
                <a:sym typeface="Open Sans"/>
              </a:rPr>
              <a:t>Post Graduate Program </a:t>
            </a:r>
            <a:endParaRPr sz="3600" b="0" i="0" u="none" strike="noStrike" cap="none">
              <a:solidFill>
                <a:srgbClr val="404040"/>
              </a:solidFill>
              <a:latin typeface="Open Sans"/>
              <a:ea typeface="Open Sans"/>
              <a:cs typeface="Open Sans"/>
              <a:sym typeface="Open Sans"/>
            </a:endParaRPr>
          </a:p>
          <a:p>
            <a:pPr marL="228600" marR="0" lvl="0" indent="-228600" algn="ctr" rtl="0">
              <a:lnSpc>
                <a:spcPct val="100000"/>
              </a:lnSpc>
              <a:spcBef>
                <a:spcPts val="1000"/>
              </a:spcBef>
              <a:spcAft>
                <a:spcPts val="0"/>
              </a:spcAft>
              <a:buNone/>
            </a:pPr>
            <a:r>
              <a:rPr lang="en-US" sz="3600" b="1" i="0" u="none" strike="noStrike" cap="none">
                <a:solidFill>
                  <a:srgbClr val="404040"/>
                </a:solidFill>
                <a:latin typeface="Open Sans"/>
                <a:ea typeface="Open Sans"/>
                <a:cs typeface="Open Sans"/>
                <a:sym typeface="Open Sans"/>
              </a:rPr>
              <a:t>in DevOps</a:t>
            </a:r>
            <a:endParaRPr sz="3600" b="0" i="0" u="none" strike="noStrike" cap="none">
              <a:solidFill>
                <a:srgbClr val="404040"/>
              </a:solidFill>
              <a:latin typeface="Open Sans"/>
              <a:ea typeface="Open Sans"/>
              <a:cs typeface="Open Sans"/>
              <a:sym typeface="Open Sans"/>
            </a:endParaRPr>
          </a:p>
          <a:p>
            <a:pPr marL="228600" marR="0" lvl="0" indent="-228600" algn="ctr" rtl="0">
              <a:lnSpc>
                <a:spcPct val="100000"/>
              </a:lnSpc>
              <a:spcBef>
                <a:spcPts val="1000"/>
              </a:spcBef>
              <a:spcAft>
                <a:spcPts val="0"/>
              </a:spcAft>
              <a:buNone/>
            </a:pPr>
            <a:br>
              <a:rPr lang="en-US" sz="3600" b="1" i="0" u="none" strike="noStrike" cap="none">
                <a:solidFill>
                  <a:srgbClr val="404040"/>
                </a:solidFill>
                <a:latin typeface="Open Sans"/>
                <a:ea typeface="Open Sans"/>
                <a:cs typeface="Open Sans"/>
                <a:sym typeface="Open Sans"/>
              </a:rPr>
            </a:br>
            <a:br>
              <a:rPr lang="en-US" sz="3600" b="1" i="0" u="none" strike="noStrike" cap="none">
                <a:solidFill>
                  <a:srgbClr val="404040"/>
                </a:solidFill>
                <a:latin typeface="Open Sans"/>
                <a:ea typeface="Open Sans"/>
                <a:cs typeface="Open Sans"/>
                <a:sym typeface="Open Sans"/>
              </a:rPr>
            </a:br>
            <a:endParaRPr sz="3600" b="0" i="0" u="none" strike="noStrike" cap="none">
              <a:solidFill>
                <a:srgbClr val="404040"/>
              </a:solidFill>
              <a:latin typeface="Open Sans"/>
              <a:ea typeface="Open Sans"/>
              <a:cs typeface="Open Sans"/>
              <a:sym typeface="Open Sans"/>
            </a:endParaRPr>
          </a:p>
          <a:p>
            <a:pPr marL="0" marR="0" lvl="0" indent="0" algn="l" rtl="0">
              <a:lnSpc>
                <a:spcPct val="100000"/>
              </a:lnSpc>
              <a:spcBef>
                <a:spcPts val="0"/>
              </a:spcBef>
              <a:spcAft>
                <a:spcPts val="0"/>
              </a:spcAft>
              <a:buNone/>
            </a:pPr>
            <a:br>
              <a:rPr lang="en-US" sz="3600" b="0" i="0" u="none" strike="noStrike" cap="none">
                <a:solidFill>
                  <a:srgbClr val="404040"/>
                </a:solidFill>
                <a:latin typeface="Open Sans"/>
                <a:ea typeface="Open Sans"/>
                <a:cs typeface="Open Sans"/>
                <a:sym typeface="Open Sans"/>
              </a:rPr>
            </a:br>
            <a:endParaRPr sz="3600" b="0" i="0" u="none" strike="noStrike" cap="none">
              <a:solidFill>
                <a:srgbClr val="404040"/>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5"/>
          <p:cNvSpPr txBox="1">
            <a:spLocks noGrp="1"/>
          </p:cNvSpPr>
          <p:nvPr>
            <p:ph type="title"/>
          </p:nvPr>
        </p:nvSpPr>
        <p:spPr>
          <a:xfrm>
            <a:off x="-10160" y="16361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Phases of Automated Deployment Pipeline</a:t>
            </a:r>
            <a:endParaRPr/>
          </a:p>
        </p:txBody>
      </p:sp>
      <p:grpSp>
        <p:nvGrpSpPr>
          <p:cNvPr id="944" name="Google Shape;944;p5"/>
          <p:cNvGrpSpPr/>
          <p:nvPr/>
        </p:nvGrpSpPr>
        <p:grpSpPr>
          <a:xfrm>
            <a:off x="1349930" y="2426475"/>
            <a:ext cx="13556140" cy="4291050"/>
            <a:chOff x="1349930" y="1471412"/>
            <a:chExt cx="13556140" cy="4291050"/>
          </a:xfrm>
        </p:grpSpPr>
        <p:grpSp>
          <p:nvGrpSpPr>
            <p:cNvPr id="945" name="Google Shape;945;p5"/>
            <p:cNvGrpSpPr/>
            <p:nvPr/>
          </p:nvGrpSpPr>
          <p:grpSpPr>
            <a:xfrm>
              <a:off x="1349930" y="2262147"/>
              <a:ext cx="13556140" cy="3500315"/>
              <a:chOff x="1551353" y="2262147"/>
              <a:chExt cx="13556140" cy="3500315"/>
            </a:xfrm>
          </p:grpSpPr>
          <p:sp>
            <p:nvSpPr>
              <p:cNvPr id="946" name="Google Shape;946;p5"/>
              <p:cNvSpPr/>
              <p:nvPr/>
            </p:nvSpPr>
            <p:spPr>
              <a:xfrm>
                <a:off x="1551353" y="2262147"/>
                <a:ext cx="13528430" cy="930485"/>
              </a:xfrm>
              <a:prstGeom prst="roundRect">
                <a:avLst>
                  <a:gd name="adj" fmla="val 16667"/>
                </a:avLst>
              </a:prstGeom>
              <a:noFill/>
              <a:ln w="2857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Continuous Integration: Makes sure that the code written by different developers integrates together.</a:t>
                </a:r>
                <a:endParaRPr sz="2200" b="0" i="0" u="none" strike="noStrike" cap="none">
                  <a:solidFill>
                    <a:srgbClr val="3F3F3F"/>
                  </a:solidFill>
                  <a:latin typeface="Open Sans"/>
                  <a:ea typeface="Open Sans"/>
                  <a:cs typeface="Open Sans"/>
                  <a:sym typeface="Open Sans"/>
                </a:endParaRPr>
              </a:p>
            </p:txBody>
          </p:sp>
          <p:sp>
            <p:nvSpPr>
              <p:cNvPr id="947" name="Google Shape;947;p5"/>
              <p:cNvSpPr/>
              <p:nvPr/>
            </p:nvSpPr>
            <p:spPr>
              <a:xfrm>
                <a:off x="1551353" y="3547062"/>
                <a:ext cx="13538376" cy="930485"/>
              </a:xfrm>
              <a:prstGeom prst="roundRect">
                <a:avLst>
                  <a:gd name="adj" fmla="val 16667"/>
                </a:avLst>
              </a:prstGeom>
              <a:noFill/>
              <a:ln w="2857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Automated Acceptance Testing: Replaces the manual QA phase and checks if the features implemented by developers meet the client's requirements.</a:t>
                </a:r>
                <a:endParaRPr sz="2200" b="0" i="0" u="none" strike="noStrike" cap="none">
                  <a:solidFill>
                    <a:srgbClr val="3F3F3F"/>
                  </a:solidFill>
                  <a:latin typeface="Open Sans"/>
                  <a:ea typeface="Open Sans"/>
                  <a:cs typeface="Open Sans"/>
                  <a:sym typeface="Open Sans"/>
                </a:endParaRPr>
              </a:p>
            </p:txBody>
          </p:sp>
          <p:sp>
            <p:nvSpPr>
              <p:cNvPr id="948" name="Google Shape;948;p5"/>
              <p:cNvSpPr/>
              <p:nvPr/>
            </p:nvSpPr>
            <p:spPr>
              <a:xfrm>
                <a:off x="1551353" y="4831977"/>
                <a:ext cx="13556140" cy="930485"/>
              </a:xfrm>
              <a:prstGeom prst="roundRect">
                <a:avLst>
                  <a:gd name="adj" fmla="val 16667"/>
                </a:avLst>
              </a:prstGeom>
              <a:noFill/>
              <a:ln w="2857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Configuration Management: Replaces the manual operations phase, configures the environment, and deploys the software.</a:t>
                </a:r>
                <a:endParaRPr sz="2200" b="0" i="0" u="none" strike="noStrike" cap="none">
                  <a:solidFill>
                    <a:srgbClr val="3F3F3F"/>
                  </a:solidFill>
                  <a:latin typeface="Open Sans"/>
                  <a:ea typeface="Open Sans"/>
                  <a:cs typeface="Open Sans"/>
                  <a:sym typeface="Open Sans"/>
                </a:endParaRPr>
              </a:p>
            </p:txBody>
          </p:sp>
        </p:grpSp>
        <p:sp>
          <p:nvSpPr>
            <p:cNvPr id="949" name="Google Shape;949;p5"/>
            <p:cNvSpPr/>
            <p:nvPr/>
          </p:nvSpPr>
          <p:spPr>
            <a:xfrm>
              <a:off x="2864380" y="1471412"/>
              <a:ext cx="1052724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Each step below corresponds to a phase in the traditional delivery process:</a:t>
              </a:r>
              <a:endParaRPr sz="2200" b="0" i="0" u="none" strike="noStrike" cap="none">
                <a:solidFill>
                  <a:srgbClr val="3F3F3F"/>
                </a:solidFill>
                <a:latin typeface="Open Sans"/>
                <a:ea typeface="Open Sans"/>
                <a:cs typeface="Open Sans"/>
                <a:sym typeface="Open Sans"/>
              </a:endParaRPr>
            </a:p>
          </p:txBody>
        </p:sp>
      </p:grpSp>
      <p:pic>
        <p:nvPicPr>
          <p:cNvPr id="950" name="Google Shape;950;p5"/>
          <p:cNvPicPr preferRelativeResize="0"/>
          <p:nvPr/>
        </p:nvPicPr>
        <p:blipFill rotWithShape="1">
          <a:blip r:embed="rId3">
            <a:alphaModFix/>
          </a:blip>
          <a:srcRect t="6807" b="6798"/>
          <a:stretch/>
        </p:blipFill>
        <p:spPr>
          <a:xfrm>
            <a:off x="2865500" y="792071"/>
            <a:ext cx="10525000" cy="91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g6b2148735e_0_6"/>
          <p:cNvSpPr txBox="1">
            <a:spLocks noGrp="1"/>
          </p:cNvSpPr>
          <p:nvPr>
            <p:ph type="body" idx="1"/>
          </p:nvPr>
        </p:nvSpPr>
        <p:spPr>
          <a:xfrm>
            <a:off x="0" y="3677481"/>
            <a:ext cx="162561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solidFill>
                  <a:srgbClr val="434343"/>
                </a:solidFill>
              </a:rPr>
              <a:t>Building the Continuous Delivery Process</a:t>
            </a:r>
            <a:endParaRPr>
              <a:solidFill>
                <a:srgbClr val="434343"/>
              </a:solidFill>
            </a:endParaRPr>
          </a:p>
        </p:txBody>
      </p:sp>
      <p:sp>
        <p:nvSpPr>
          <p:cNvPr id="957" name="Google Shape;957;g6b2148735e_0_6"/>
          <p:cNvSpPr txBox="1"/>
          <p:nvPr/>
        </p:nvSpPr>
        <p:spPr>
          <a:xfrm>
            <a:off x="0" y="3671888"/>
            <a:ext cx="16256101" cy="914400"/>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90000"/>
              </a:lnSpc>
              <a:spcBef>
                <a:spcPts val="1000"/>
              </a:spcBef>
              <a:spcAft>
                <a:spcPts val="0"/>
              </a:spcAft>
              <a:buClr>
                <a:schemeClr val="dk1"/>
              </a:buClr>
              <a:buSzPts val="2800"/>
              <a:buFont typeface="Arial"/>
              <a:buNone/>
            </a:pPr>
            <a:r>
              <a:rPr lang="en-US" sz="2800" b="1" i="0" u="none" strike="noStrike" cap="none">
                <a:solidFill>
                  <a:srgbClr val="434343"/>
                </a:solidFill>
                <a:latin typeface="Open Sans"/>
                <a:ea typeface="Open Sans"/>
                <a:cs typeface="Open Sans"/>
                <a:sym typeface="Open Sans"/>
              </a:rPr>
              <a:t>Building the Continuous Delivery Process</a:t>
            </a:r>
            <a:endParaRPr sz="2800" b="1"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g78ea997ca9_0_238"/>
          <p:cNvSpPr txBox="1">
            <a:spLocks noGrp="1"/>
          </p:cNvSpPr>
          <p:nvPr>
            <p:ph type="title"/>
          </p:nvPr>
        </p:nvSpPr>
        <p:spPr>
          <a:xfrm>
            <a:off x="-10160" y="15036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Tools Used</a:t>
            </a:r>
            <a:endParaRPr/>
          </a:p>
        </p:txBody>
      </p:sp>
      <p:grpSp>
        <p:nvGrpSpPr>
          <p:cNvPr id="963" name="Google Shape;963;g78ea997ca9_0_238"/>
          <p:cNvGrpSpPr/>
          <p:nvPr/>
        </p:nvGrpSpPr>
        <p:grpSpPr>
          <a:xfrm>
            <a:off x="2299537" y="1303338"/>
            <a:ext cx="11656926" cy="6537325"/>
            <a:chOff x="2058488" y="1296084"/>
            <a:chExt cx="11656926" cy="6537325"/>
          </a:xfrm>
        </p:grpSpPr>
        <p:grpSp>
          <p:nvGrpSpPr>
            <p:cNvPr id="964" name="Google Shape;964;g78ea997ca9_0_238"/>
            <p:cNvGrpSpPr/>
            <p:nvPr/>
          </p:nvGrpSpPr>
          <p:grpSpPr>
            <a:xfrm>
              <a:off x="2121568" y="1296084"/>
              <a:ext cx="11307319" cy="2375804"/>
              <a:chOff x="1995549" y="1203691"/>
              <a:chExt cx="11307319" cy="2375804"/>
            </a:xfrm>
          </p:grpSpPr>
          <p:grpSp>
            <p:nvGrpSpPr>
              <p:cNvPr id="965" name="Google Shape;965;g78ea997ca9_0_238"/>
              <p:cNvGrpSpPr/>
              <p:nvPr/>
            </p:nvGrpSpPr>
            <p:grpSpPr>
              <a:xfrm>
                <a:off x="1995549" y="1427450"/>
                <a:ext cx="2735477" cy="1928286"/>
                <a:chOff x="1995549" y="1651338"/>
                <a:chExt cx="2735477" cy="1928286"/>
              </a:xfrm>
            </p:grpSpPr>
            <p:pic>
              <p:nvPicPr>
                <p:cNvPr id="966" name="Google Shape;966;g78ea997ca9_0_238" descr="Image result for docker icon"/>
                <p:cNvPicPr preferRelativeResize="0"/>
                <p:nvPr/>
              </p:nvPicPr>
              <p:blipFill rotWithShape="1">
                <a:blip r:embed="rId3">
                  <a:alphaModFix/>
                </a:blip>
                <a:srcRect/>
                <a:stretch/>
              </p:blipFill>
              <p:spPr>
                <a:xfrm>
                  <a:off x="2451283" y="1651338"/>
                  <a:ext cx="1824009" cy="1308067"/>
                </a:xfrm>
                <a:prstGeom prst="rect">
                  <a:avLst/>
                </a:prstGeom>
                <a:noFill/>
                <a:ln>
                  <a:noFill/>
                </a:ln>
              </p:spPr>
            </p:pic>
            <p:sp>
              <p:nvSpPr>
                <p:cNvPr id="967" name="Google Shape;967;g78ea997ca9_0_238"/>
                <p:cNvSpPr txBox="1"/>
                <p:nvPr/>
              </p:nvSpPr>
              <p:spPr>
                <a:xfrm>
                  <a:off x="1995549" y="3148737"/>
                  <a:ext cx="2735477"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ecosystem</a:t>
                  </a:r>
                  <a:endParaRPr sz="1400" b="0" i="0" u="none" strike="noStrike" cap="none">
                    <a:solidFill>
                      <a:srgbClr val="000000"/>
                    </a:solidFill>
                    <a:latin typeface="Arial"/>
                    <a:ea typeface="Arial"/>
                    <a:cs typeface="Arial"/>
                    <a:sym typeface="Arial"/>
                  </a:endParaRPr>
                </a:p>
              </p:txBody>
            </p:sp>
          </p:grpSp>
          <p:grpSp>
            <p:nvGrpSpPr>
              <p:cNvPr id="968" name="Google Shape;968;g78ea997ca9_0_238"/>
              <p:cNvGrpSpPr/>
              <p:nvPr/>
            </p:nvGrpSpPr>
            <p:grpSpPr>
              <a:xfrm>
                <a:off x="7359546" y="1203691"/>
                <a:ext cx="1697582" cy="2375804"/>
                <a:chOff x="6866881" y="1203562"/>
                <a:chExt cx="1697582" cy="2375804"/>
              </a:xfrm>
            </p:grpSpPr>
            <p:pic>
              <p:nvPicPr>
                <p:cNvPr id="969" name="Google Shape;969;g78ea997ca9_0_238" descr="Image result for jenkins icon"/>
                <p:cNvPicPr preferRelativeResize="0"/>
                <p:nvPr/>
              </p:nvPicPr>
              <p:blipFill rotWithShape="1">
                <a:blip r:embed="rId4">
                  <a:alphaModFix/>
                </a:blip>
                <a:srcRect/>
                <a:stretch/>
              </p:blipFill>
              <p:spPr>
                <a:xfrm>
                  <a:off x="7053717" y="1203562"/>
                  <a:ext cx="1323911" cy="1832005"/>
                </a:xfrm>
                <a:prstGeom prst="rect">
                  <a:avLst/>
                </a:prstGeom>
                <a:noFill/>
                <a:ln>
                  <a:noFill/>
                </a:ln>
              </p:spPr>
            </p:pic>
            <p:sp>
              <p:nvSpPr>
                <p:cNvPr id="970" name="Google Shape;970;g78ea997ca9_0_238"/>
                <p:cNvSpPr txBox="1"/>
                <p:nvPr/>
              </p:nvSpPr>
              <p:spPr>
                <a:xfrm>
                  <a:off x="6866881" y="3148479"/>
                  <a:ext cx="169758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Jenkins</a:t>
                  </a:r>
                  <a:endParaRPr sz="1400" b="0" i="0" u="none" strike="noStrike" cap="none">
                    <a:solidFill>
                      <a:srgbClr val="000000"/>
                    </a:solidFill>
                    <a:latin typeface="Arial"/>
                    <a:ea typeface="Arial"/>
                    <a:cs typeface="Arial"/>
                    <a:sym typeface="Arial"/>
                  </a:endParaRPr>
                </a:p>
              </p:txBody>
            </p:sp>
          </p:grpSp>
          <p:grpSp>
            <p:nvGrpSpPr>
              <p:cNvPr id="971" name="Google Shape;971;g78ea997ca9_0_238"/>
              <p:cNvGrpSpPr/>
              <p:nvPr/>
            </p:nvGrpSpPr>
            <p:grpSpPr>
              <a:xfrm>
                <a:off x="11685647" y="1267753"/>
                <a:ext cx="1617221" cy="2247680"/>
                <a:chOff x="11685647" y="1331686"/>
                <a:chExt cx="1617221" cy="2247680"/>
              </a:xfrm>
            </p:grpSpPr>
            <p:pic>
              <p:nvPicPr>
                <p:cNvPr id="972" name="Google Shape;972;g78ea997ca9_0_238" descr="Image result for ansible logo"/>
                <p:cNvPicPr preferRelativeResize="0"/>
                <p:nvPr/>
              </p:nvPicPr>
              <p:blipFill rotWithShape="1">
                <a:blip r:embed="rId5">
                  <a:alphaModFix/>
                </a:blip>
                <a:srcRect b="18205"/>
                <a:stretch/>
              </p:blipFill>
              <p:spPr>
                <a:xfrm>
                  <a:off x="11685647" y="1331686"/>
                  <a:ext cx="1617221" cy="1627719"/>
                </a:xfrm>
                <a:prstGeom prst="rect">
                  <a:avLst/>
                </a:prstGeom>
                <a:noFill/>
                <a:ln>
                  <a:noFill/>
                </a:ln>
              </p:spPr>
            </p:pic>
            <p:sp>
              <p:nvSpPr>
                <p:cNvPr id="973" name="Google Shape;973;g78ea997ca9_0_238"/>
                <p:cNvSpPr txBox="1"/>
                <p:nvPr/>
              </p:nvSpPr>
              <p:spPr>
                <a:xfrm>
                  <a:off x="11734485" y="3148479"/>
                  <a:ext cx="151954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Ansible</a:t>
                  </a:r>
                  <a:endParaRPr sz="1400" b="0" i="0" u="none" strike="noStrike" cap="none">
                    <a:solidFill>
                      <a:srgbClr val="000000"/>
                    </a:solidFill>
                    <a:latin typeface="Arial"/>
                    <a:ea typeface="Arial"/>
                    <a:cs typeface="Arial"/>
                    <a:sym typeface="Arial"/>
                  </a:endParaRPr>
                </a:p>
              </p:txBody>
            </p:sp>
          </p:grpSp>
        </p:grpSp>
        <p:grpSp>
          <p:nvGrpSpPr>
            <p:cNvPr id="974" name="Google Shape;974;g78ea997ca9_0_238"/>
            <p:cNvGrpSpPr/>
            <p:nvPr/>
          </p:nvGrpSpPr>
          <p:grpSpPr>
            <a:xfrm>
              <a:off x="2058488" y="3932771"/>
              <a:ext cx="11656926" cy="2596682"/>
              <a:chOff x="2235749" y="3932771"/>
              <a:chExt cx="11656926" cy="2596682"/>
            </a:xfrm>
          </p:grpSpPr>
          <p:grpSp>
            <p:nvGrpSpPr>
              <p:cNvPr id="975" name="Google Shape;975;g78ea997ca9_0_238"/>
              <p:cNvGrpSpPr/>
              <p:nvPr/>
            </p:nvGrpSpPr>
            <p:grpSpPr>
              <a:xfrm>
                <a:off x="2235749" y="3969068"/>
                <a:ext cx="1391802" cy="2462830"/>
                <a:chOff x="1917697" y="4169181"/>
                <a:chExt cx="1391802" cy="2462830"/>
              </a:xfrm>
            </p:grpSpPr>
            <p:pic>
              <p:nvPicPr>
                <p:cNvPr id="976" name="Google Shape;976;g78ea997ca9_0_238" descr="Image result for java icon"/>
                <p:cNvPicPr preferRelativeResize="0"/>
                <p:nvPr/>
              </p:nvPicPr>
              <p:blipFill rotWithShape="1">
                <a:blip r:embed="rId6">
                  <a:alphaModFix/>
                </a:blip>
                <a:srcRect/>
                <a:stretch/>
              </p:blipFill>
              <p:spPr>
                <a:xfrm>
                  <a:off x="1917698" y="4169181"/>
                  <a:ext cx="1391801" cy="1880218"/>
                </a:xfrm>
                <a:prstGeom prst="rect">
                  <a:avLst/>
                </a:prstGeom>
                <a:noFill/>
                <a:ln>
                  <a:noFill/>
                </a:ln>
              </p:spPr>
            </p:pic>
            <p:sp>
              <p:nvSpPr>
                <p:cNvPr id="977" name="Google Shape;977;g78ea997ca9_0_238"/>
                <p:cNvSpPr txBox="1"/>
                <p:nvPr/>
              </p:nvSpPr>
              <p:spPr>
                <a:xfrm>
                  <a:off x="1917697" y="6201124"/>
                  <a:ext cx="139180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Java</a:t>
                  </a:r>
                  <a:endParaRPr sz="1400" b="0" i="0" u="none" strike="noStrike" cap="none">
                    <a:solidFill>
                      <a:srgbClr val="000000"/>
                    </a:solidFill>
                    <a:latin typeface="Arial"/>
                    <a:ea typeface="Arial"/>
                    <a:cs typeface="Arial"/>
                    <a:sym typeface="Arial"/>
                  </a:endParaRPr>
                </a:p>
              </p:txBody>
            </p:sp>
          </p:grpSp>
          <p:grpSp>
            <p:nvGrpSpPr>
              <p:cNvPr id="978" name="Google Shape;978;g78ea997ca9_0_238"/>
              <p:cNvGrpSpPr/>
              <p:nvPr/>
            </p:nvGrpSpPr>
            <p:grpSpPr>
              <a:xfrm>
                <a:off x="7245243" y="4174240"/>
                <a:ext cx="2207243" cy="2355213"/>
                <a:chOff x="7555757" y="4428162"/>
                <a:chExt cx="2207243" cy="2355213"/>
              </a:xfrm>
            </p:grpSpPr>
            <p:pic>
              <p:nvPicPr>
                <p:cNvPr id="979" name="Google Shape;979;g78ea997ca9_0_238" descr="Image result for github"/>
                <p:cNvPicPr preferRelativeResize="0"/>
                <p:nvPr/>
              </p:nvPicPr>
              <p:blipFill rotWithShape="1">
                <a:blip r:embed="rId7">
                  <a:alphaModFix/>
                </a:blip>
                <a:srcRect/>
                <a:stretch/>
              </p:blipFill>
              <p:spPr>
                <a:xfrm>
                  <a:off x="7555757" y="4428162"/>
                  <a:ext cx="2207243" cy="1834770"/>
                </a:xfrm>
                <a:prstGeom prst="rect">
                  <a:avLst/>
                </a:prstGeom>
                <a:noFill/>
                <a:ln>
                  <a:noFill/>
                </a:ln>
              </p:spPr>
            </p:pic>
            <p:sp>
              <p:nvSpPr>
                <p:cNvPr id="980" name="Google Shape;980;g78ea997ca9_0_238"/>
                <p:cNvSpPr txBox="1"/>
                <p:nvPr/>
              </p:nvSpPr>
              <p:spPr>
                <a:xfrm>
                  <a:off x="7798864" y="6352488"/>
                  <a:ext cx="17210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GitHub</a:t>
                  </a:r>
                  <a:endParaRPr sz="1400" b="0" i="0" u="none" strike="noStrike" cap="none">
                    <a:solidFill>
                      <a:srgbClr val="000000"/>
                    </a:solidFill>
                    <a:latin typeface="Arial"/>
                    <a:ea typeface="Arial"/>
                    <a:cs typeface="Arial"/>
                    <a:sym typeface="Arial"/>
                  </a:endParaRPr>
                </a:p>
              </p:txBody>
            </p:sp>
          </p:grpSp>
          <p:grpSp>
            <p:nvGrpSpPr>
              <p:cNvPr id="981" name="Google Shape;981;g78ea997ca9_0_238"/>
              <p:cNvGrpSpPr/>
              <p:nvPr/>
            </p:nvGrpSpPr>
            <p:grpSpPr>
              <a:xfrm>
                <a:off x="11824435" y="3932771"/>
                <a:ext cx="2068240" cy="2499127"/>
                <a:chOff x="11824435" y="4114735"/>
                <a:chExt cx="2068240" cy="2499127"/>
              </a:xfrm>
            </p:grpSpPr>
            <p:pic>
              <p:nvPicPr>
                <p:cNvPr id="982" name="Google Shape;982;g78ea997ca9_0_238" descr="Image result for gradle icon png"/>
                <p:cNvPicPr preferRelativeResize="0"/>
                <p:nvPr/>
              </p:nvPicPr>
              <p:blipFill rotWithShape="1">
                <a:blip r:embed="rId8">
                  <a:alphaModFix/>
                </a:blip>
                <a:srcRect/>
                <a:stretch/>
              </p:blipFill>
              <p:spPr>
                <a:xfrm>
                  <a:off x="11824435" y="4114735"/>
                  <a:ext cx="2068240" cy="2068240"/>
                </a:xfrm>
                <a:prstGeom prst="rect">
                  <a:avLst/>
                </a:prstGeom>
                <a:noFill/>
                <a:ln>
                  <a:noFill/>
                </a:ln>
              </p:spPr>
            </p:pic>
            <p:sp>
              <p:nvSpPr>
                <p:cNvPr id="983" name="Google Shape;983;g78ea997ca9_0_238"/>
                <p:cNvSpPr txBox="1"/>
                <p:nvPr/>
              </p:nvSpPr>
              <p:spPr>
                <a:xfrm>
                  <a:off x="12037765" y="6182975"/>
                  <a:ext cx="164158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Gradle</a:t>
                  </a:r>
                  <a:endParaRPr sz="1400" b="0" i="0" u="none" strike="noStrike" cap="none">
                    <a:solidFill>
                      <a:srgbClr val="000000"/>
                    </a:solidFill>
                    <a:latin typeface="Arial"/>
                    <a:ea typeface="Arial"/>
                    <a:cs typeface="Arial"/>
                    <a:sym typeface="Arial"/>
                  </a:endParaRPr>
                </a:p>
              </p:txBody>
            </p:sp>
          </p:grpSp>
        </p:grpSp>
        <p:grpSp>
          <p:nvGrpSpPr>
            <p:cNvPr id="984" name="Google Shape;984;g78ea997ca9_0_238"/>
            <p:cNvGrpSpPr/>
            <p:nvPr/>
          </p:nvGrpSpPr>
          <p:grpSpPr>
            <a:xfrm>
              <a:off x="3660425" y="5193981"/>
              <a:ext cx="2932699" cy="2639428"/>
              <a:chOff x="4122639" y="6529453"/>
              <a:chExt cx="2932699" cy="2639428"/>
            </a:xfrm>
          </p:grpSpPr>
          <p:pic>
            <p:nvPicPr>
              <p:cNvPr id="985" name="Google Shape;985;g78ea997ca9_0_238" descr="Image result for spring boot icon"/>
              <p:cNvPicPr preferRelativeResize="0"/>
              <p:nvPr/>
            </p:nvPicPr>
            <p:blipFill rotWithShape="1">
              <a:blip r:embed="rId9">
                <a:alphaModFix/>
              </a:blip>
              <a:srcRect/>
              <a:stretch/>
            </p:blipFill>
            <p:spPr>
              <a:xfrm>
                <a:off x="4122639" y="6529453"/>
                <a:ext cx="2932699" cy="2639428"/>
              </a:xfrm>
              <a:prstGeom prst="rect">
                <a:avLst/>
              </a:prstGeom>
              <a:noFill/>
              <a:ln>
                <a:noFill/>
              </a:ln>
            </p:spPr>
          </p:pic>
          <p:sp>
            <p:nvSpPr>
              <p:cNvPr id="986" name="Google Shape;986;g78ea997ca9_0_238"/>
              <p:cNvSpPr txBox="1"/>
              <p:nvPr/>
            </p:nvSpPr>
            <p:spPr>
              <a:xfrm>
                <a:off x="4546295" y="8593783"/>
                <a:ext cx="2085387"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 boot</a:t>
                </a:r>
                <a:endParaRPr sz="1400" b="0" i="0" u="none" strike="noStrike" cap="none">
                  <a:solidFill>
                    <a:srgbClr val="000000"/>
                  </a:solidFill>
                  <a:latin typeface="Arial"/>
                  <a:ea typeface="Arial"/>
                  <a:cs typeface="Arial"/>
                  <a:sym typeface="Arial"/>
                </a:endParaRPr>
              </a:p>
            </p:txBody>
          </p:sp>
        </p:grpSp>
        <p:grpSp>
          <p:nvGrpSpPr>
            <p:cNvPr id="987" name="Google Shape;987;g78ea997ca9_0_238"/>
            <p:cNvGrpSpPr/>
            <p:nvPr/>
          </p:nvGrpSpPr>
          <p:grpSpPr>
            <a:xfrm>
              <a:off x="9245448" y="5362144"/>
              <a:ext cx="1815459" cy="2303103"/>
              <a:chOff x="9399040" y="6721567"/>
              <a:chExt cx="1815459" cy="2303103"/>
            </a:xfrm>
          </p:grpSpPr>
          <p:pic>
            <p:nvPicPr>
              <p:cNvPr id="988" name="Google Shape;988;g78ea997ca9_0_238" descr="Related image"/>
              <p:cNvPicPr preferRelativeResize="0"/>
              <p:nvPr/>
            </p:nvPicPr>
            <p:blipFill rotWithShape="1">
              <a:blip r:embed="rId10">
                <a:alphaModFix/>
              </a:blip>
              <a:srcRect/>
              <a:stretch/>
            </p:blipFill>
            <p:spPr>
              <a:xfrm>
                <a:off x="9399040" y="6721567"/>
                <a:ext cx="1815459" cy="1903747"/>
              </a:xfrm>
              <a:prstGeom prst="rect">
                <a:avLst/>
              </a:prstGeom>
              <a:noFill/>
              <a:ln>
                <a:noFill/>
              </a:ln>
            </p:spPr>
          </p:pic>
          <p:sp>
            <p:nvSpPr>
              <p:cNvPr id="989" name="Google Shape;989;g78ea997ca9_0_238"/>
              <p:cNvSpPr txBox="1"/>
              <p:nvPr/>
            </p:nvSpPr>
            <p:spPr>
              <a:xfrm>
                <a:off x="9490262" y="8593783"/>
                <a:ext cx="163301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Cucumber</a:t>
                </a:r>
                <a:endParaRPr sz="1400" b="0" i="0" u="none" strike="noStrike" cap="none">
                  <a:solidFill>
                    <a:srgbClr val="000000"/>
                  </a:solidFill>
                  <a:latin typeface="Arial"/>
                  <a:ea typeface="Arial"/>
                  <a:cs typeface="Arial"/>
                  <a:sym typeface="Arial"/>
                </a:endParaRPr>
              </a:p>
            </p:txBody>
          </p:sp>
        </p:grpSp>
      </p:grpSp>
      <p:pic>
        <p:nvPicPr>
          <p:cNvPr id="990" name="Google Shape;990;g78ea997ca9_0_238"/>
          <p:cNvPicPr preferRelativeResize="0"/>
          <p:nvPr/>
        </p:nvPicPr>
        <p:blipFill rotWithShape="1">
          <a:blip r:embed="rId11">
            <a:alphaModFix/>
          </a:blip>
          <a:srcRect t="6807" b="6798"/>
          <a:stretch/>
        </p:blipFill>
        <p:spPr>
          <a:xfrm>
            <a:off x="6603642" y="792071"/>
            <a:ext cx="3048716" cy="9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7"/>
          <p:cNvSpPr txBox="1">
            <a:spLocks noGrp="1"/>
          </p:cNvSpPr>
          <p:nvPr>
            <p:ph type="title"/>
          </p:nvPr>
        </p:nvSpPr>
        <p:spPr>
          <a:xfrm>
            <a:off x="-10160" y="16361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Automated Deployment System</a:t>
            </a:r>
            <a:endParaRPr/>
          </a:p>
        </p:txBody>
      </p:sp>
      <p:sp>
        <p:nvSpPr>
          <p:cNvPr id="996" name="Google Shape;996;p7"/>
          <p:cNvSpPr/>
          <p:nvPr/>
        </p:nvSpPr>
        <p:spPr>
          <a:xfrm>
            <a:off x="393024" y="0"/>
            <a:ext cx="4671345" cy="9144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7" name="Google Shape;997;p7"/>
          <p:cNvSpPr/>
          <p:nvPr/>
        </p:nvSpPr>
        <p:spPr>
          <a:xfrm>
            <a:off x="710029" y="1139217"/>
            <a:ext cx="3727938" cy="763590"/>
          </a:xfrm>
          <a:prstGeom prst="roundRect">
            <a:avLst>
              <a:gd name="adj" fmla="val 16667"/>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Dockerized application</a:t>
            </a:r>
            <a:endParaRPr sz="1400" b="0" i="0" u="none" strike="noStrike" cap="none">
              <a:solidFill>
                <a:srgbClr val="000000"/>
              </a:solidFill>
              <a:latin typeface="Arial"/>
              <a:ea typeface="Arial"/>
              <a:cs typeface="Arial"/>
              <a:sym typeface="Arial"/>
            </a:endParaRPr>
          </a:p>
        </p:txBody>
      </p:sp>
      <p:sp>
        <p:nvSpPr>
          <p:cNvPr id="998" name="Google Shape;998;p7"/>
          <p:cNvSpPr/>
          <p:nvPr/>
        </p:nvSpPr>
        <p:spPr>
          <a:xfrm>
            <a:off x="710029" y="2549996"/>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Jenkins configuration</a:t>
            </a:r>
            <a:endParaRPr sz="1400" b="0" i="0" u="none" strike="noStrike" cap="none">
              <a:solidFill>
                <a:srgbClr val="000000"/>
              </a:solidFill>
              <a:latin typeface="Arial"/>
              <a:ea typeface="Arial"/>
              <a:cs typeface="Arial"/>
              <a:sym typeface="Arial"/>
            </a:endParaRPr>
          </a:p>
        </p:txBody>
      </p:sp>
      <p:sp>
        <p:nvSpPr>
          <p:cNvPr id="999" name="Google Shape;999;p7"/>
          <p:cNvSpPr/>
          <p:nvPr/>
        </p:nvSpPr>
        <p:spPr>
          <a:xfrm>
            <a:off x="710029" y="3960775"/>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Continuous Integration</a:t>
            </a:r>
            <a:endParaRPr sz="1400" b="0" i="0" u="none" strike="noStrike" cap="none">
              <a:solidFill>
                <a:srgbClr val="000000"/>
              </a:solidFill>
              <a:latin typeface="Arial"/>
              <a:ea typeface="Arial"/>
              <a:cs typeface="Arial"/>
              <a:sym typeface="Arial"/>
            </a:endParaRPr>
          </a:p>
        </p:txBody>
      </p:sp>
      <p:sp>
        <p:nvSpPr>
          <p:cNvPr id="1000" name="Google Shape;1000;p7"/>
          <p:cNvSpPr/>
          <p:nvPr/>
        </p:nvSpPr>
        <p:spPr>
          <a:xfrm>
            <a:off x="710029" y="5371554"/>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Automated acceptance testing</a:t>
            </a:r>
            <a:endParaRPr sz="1400" b="0" i="0" u="none" strike="noStrike" cap="none">
              <a:solidFill>
                <a:srgbClr val="000000"/>
              </a:solidFill>
              <a:latin typeface="Arial"/>
              <a:ea typeface="Arial"/>
              <a:cs typeface="Arial"/>
              <a:sym typeface="Arial"/>
            </a:endParaRPr>
          </a:p>
        </p:txBody>
      </p:sp>
      <p:sp>
        <p:nvSpPr>
          <p:cNvPr id="1001" name="Google Shape;1001;p7"/>
          <p:cNvSpPr/>
          <p:nvPr/>
        </p:nvSpPr>
        <p:spPr>
          <a:xfrm>
            <a:off x="710029" y="6782333"/>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Configuration management</a:t>
            </a:r>
            <a:endParaRPr sz="1400" b="0" i="0" u="none" strike="noStrike" cap="none">
              <a:solidFill>
                <a:srgbClr val="000000"/>
              </a:solidFill>
              <a:latin typeface="Arial"/>
              <a:ea typeface="Arial"/>
              <a:cs typeface="Arial"/>
              <a:sym typeface="Arial"/>
            </a:endParaRPr>
          </a:p>
        </p:txBody>
      </p:sp>
      <p:sp>
        <p:nvSpPr>
          <p:cNvPr id="1002" name="Google Shape;1002;p7"/>
          <p:cNvSpPr/>
          <p:nvPr/>
        </p:nvSpPr>
        <p:spPr>
          <a:xfrm>
            <a:off x="710029" y="8193110"/>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Advanced continuous delivery</a:t>
            </a:r>
            <a:endParaRPr sz="1400" b="0" i="0" u="none" strike="noStrike" cap="none">
              <a:solidFill>
                <a:srgbClr val="000000"/>
              </a:solidFill>
              <a:latin typeface="Arial"/>
              <a:ea typeface="Arial"/>
              <a:cs typeface="Arial"/>
              <a:sym typeface="Arial"/>
            </a:endParaRPr>
          </a:p>
        </p:txBody>
      </p:sp>
      <p:cxnSp>
        <p:nvCxnSpPr>
          <p:cNvPr id="1003" name="Google Shape;1003;p7"/>
          <p:cNvCxnSpPr/>
          <p:nvPr/>
        </p:nvCxnSpPr>
        <p:spPr>
          <a:xfrm>
            <a:off x="2438400" y="1902807"/>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04" name="Google Shape;1004;p7"/>
          <p:cNvCxnSpPr/>
          <p:nvPr/>
        </p:nvCxnSpPr>
        <p:spPr>
          <a:xfrm>
            <a:off x="2461846" y="3313586"/>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05" name="Google Shape;1005;p7"/>
          <p:cNvCxnSpPr/>
          <p:nvPr/>
        </p:nvCxnSpPr>
        <p:spPr>
          <a:xfrm>
            <a:off x="2438400" y="4724365"/>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06" name="Google Shape;1006;p7"/>
          <p:cNvCxnSpPr/>
          <p:nvPr/>
        </p:nvCxnSpPr>
        <p:spPr>
          <a:xfrm>
            <a:off x="2461846" y="6135144"/>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07" name="Google Shape;1007;p7"/>
          <p:cNvCxnSpPr/>
          <p:nvPr/>
        </p:nvCxnSpPr>
        <p:spPr>
          <a:xfrm>
            <a:off x="2438400" y="7545921"/>
            <a:ext cx="0" cy="647189"/>
          </a:xfrm>
          <a:prstGeom prst="straightConnector1">
            <a:avLst/>
          </a:prstGeom>
          <a:noFill/>
          <a:ln w="76200" cap="flat" cmpd="sng">
            <a:solidFill>
              <a:srgbClr val="3A405A"/>
            </a:solidFill>
            <a:prstDash val="solid"/>
            <a:round/>
            <a:headEnd type="none" w="sm" len="sm"/>
            <a:tailEnd type="triangle" w="med" len="med"/>
          </a:ln>
        </p:spPr>
      </p:cxnSp>
      <p:grpSp>
        <p:nvGrpSpPr>
          <p:cNvPr id="1008" name="Google Shape;1008;p7"/>
          <p:cNvGrpSpPr/>
          <p:nvPr/>
        </p:nvGrpSpPr>
        <p:grpSpPr>
          <a:xfrm>
            <a:off x="8058878" y="3512198"/>
            <a:ext cx="5321495" cy="2424333"/>
            <a:chOff x="7886114" y="2679895"/>
            <a:chExt cx="5321495" cy="2424333"/>
          </a:xfrm>
        </p:grpSpPr>
        <p:sp>
          <p:nvSpPr>
            <p:cNvPr id="1009" name="Google Shape;1009;p7"/>
            <p:cNvSpPr/>
            <p:nvPr/>
          </p:nvSpPr>
          <p:spPr>
            <a:xfrm>
              <a:off x="7886114" y="2679895"/>
              <a:ext cx="5321495" cy="2424333"/>
            </a:xfrm>
            <a:prstGeom prst="rect">
              <a:avLst/>
            </a:prstGeom>
            <a:solidFill>
              <a:srgbClr val="FBE4D4"/>
            </a:solidFill>
            <a:ln w="952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10" name="Google Shape;1010;p7" descr="Image result for docker icon"/>
            <p:cNvPicPr preferRelativeResize="0"/>
            <p:nvPr/>
          </p:nvPicPr>
          <p:blipFill rotWithShape="1">
            <a:blip r:embed="rId3">
              <a:alphaModFix/>
            </a:blip>
            <a:srcRect/>
            <a:stretch/>
          </p:blipFill>
          <p:spPr>
            <a:xfrm>
              <a:off x="11168687" y="3487901"/>
              <a:ext cx="1824010" cy="1308067"/>
            </a:xfrm>
            <a:prstGeom prst="rect">
              <a:avLst/>
            </a:prstGeom>
            <a:noFill/>
            <a:ln>
              <a:noFill/>
            </a:ln>
          </p:spPr>
        </p:pic>
        <p:sp>
          <p:nvSpPr>
            <p:cNvPr id="1011" name="Google Shape;1011;p7"/>
            <p:cNvSpPr/>
            <p:nvPr/>
          </p:nvSpPr>
          <p:spPr>
            <a:xfrm>
              <a:off x="8174832" y="3430182"/>
              <a:ext cx="2704183" cy="137627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Containerized Application</a:t>
              </a:r>
              <a:endParaRPr sz="1400" b="0" i="0" u="none" strike="noStrike" cap="none">
                <a:solidFill>
                  <a:srgbClr val="000000"/>
                </a:solidFill>
                <a:latin typeface="Arial"/>
                <a:ea typeface="Arial"/>
                <a:cs typeface="Arial"/>
                <a:sym typeface="Arial"/>
              </a:endParaRPr>
            </a:p>
          </p:txBody>
        </p:sp>
        <p:sp>
          <p:nvSpPr>
            <p:cNvPr id="1012" name="Google Shape;1012;p7"/>
            <p:cNvSpPr txBox="1"/>
            <p:nvPr/>
          </p:nvSpPr>
          <p:spPr>
            <a:xfrm>
              <a:off x="8614863" y="2857628"/>
              <a:ext cx="386399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Host</a:t>
              </a:r>
              <a:endParaRPr sz="1400" b="0" i="0" u="none" strike="noStrike" cap="none">
                <a:solidFill>
                  <a:srgbClr val="000000"/>
                </a:solidFill>
                <a:latin typeface="Arial"/>
                <a:ea typeface="Arial"/>
                <a:cs typeface="Arial"/>
                <a:sym typeface="Arial"/>
              </a:endParaRPr>
            </a:p>
          </p:txBody>
        </p:sp>
      </p:grpSp>
      <p:sp>
        <p:nvSpPr>
          <p:cNvPr id="1013" name="Google Shape;1013;p7"/>
          <p:cNvSpPr/>
          <p:nvPr/>
        </p:nvSpPr>
        <p:spPr>
          <a:xfrm>
            <a:off x="5576275" y="1916052"/>
            <a:ext cx="102867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dockerized application (web service) is made to run as a container on a Docker Host. This is reachable as it would run directly on the host machine.</a:t>
            </a:r>
            <a:endParaRPr sz="2200" b="0" i="0" u="none" strike="noStrike" cap="none">
              <a:solidFill>
                <a:srgbClr val="3F3F3F"/>
              </a:solidFill>
              <a:latin typeface="Open Sans"/>
              <a:ea typeface="Open Sans"/>
              <a:cs typeface="Open Sans"/>
              <a:sym typeface="Open Sans"/>
            </a:endParaRPr>
          </a:p>
        </p:txBody>
      </p:sp>
      <p:pic>
        <p:nvPicPr>
          <p:cNvPr id="1014" name="Google Shape;1014;p7"/>
          <p:cNvPicPr preferRelativeResize="0"/>
          <p:nvPr/>
        </p:nvPicPr>
        <p:blipFill rotWithShape="1">
          <a:blip r:embed="rId4">
            <a:alphaModFix/>
          </a:blip>
          <a:srcRect t="6807" b="6798"/>
          <a:stretch/>
        </p:blipFill>
        <p:spPr>
          <a:xfrm>
            <a:off x="3343909" y="792071"/>
            <a:ext cx="9568182" cy="9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8"/>
          <p:cNvSpPr txBox="1">
            <a:spLocks noGrp="1"/>
          </p:cNvSpPr>
          <p:nvPr>
            <p:ph type="title"/>
          </p:nvPr>
        </p:nvSpPr>
        <p:spPr>
          <a:xfrm>
            <a:off x="-10160" y="15036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Automated Deployment System</a:t>
            </a:r>
            <a:endParaRPr/>
          </a:p>
        </p:txBody>
      </p:sp>
      <p:sp>
        <p:nvSpPr>
          <p:cNvPr id="1020" name="Google Shape;1020;p8"/>
          <p:cNvSpPr/>
          <p:nvPr/>
        </p:nvSpPr>
        <p:spPr>
          <a:xfrm>
            <a:off x="371060" y="0"/>
            <a:ext cx="4693309" cy="9144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1" name="Google Shape;1021;p8"/>
          <p:cNvSpPr/>
          <p:nvPr/>
        </p:nvSpPr>
        <p:spPr>
          <a:xfrm>
            <a:off x="710029" y="1139217"/>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Dockerized application</a:t>
            </a:r>
            <a:endParaRPr sz="1400" b="0" i="0" u="none" strike="noStrike" cap="none">
              <a:solidFill>
                <a:srgbClr val="000000"/>
              </a:solidFill>
              <a:latin typeface="Arial"/>
              <a:ea typeface="Arial"/>
              <a:cs typeface="Arial"/>
              <a:sym typeface="Arial"/>
            </a:endParaRPr>
          </a:p>
        </p:txBody>
      </p:sp>
      <p:sp>
        <p:nvSpPr>
          <p:cNvPr id="1022" name="Google Shape;1022;p8"/>
          <p:cNvSpPr/>
          <p:nvPr/>
        </p:nvSpPr>
        <p:spPr>
          <a:xfrm>
            <a:off x="710029" y="2549996"/>
            <a:ext cx="3727938" cy="763590"/>
          </a:xfrm>
          <a:prstGeom prst="roundRect">
            <a:avLst>
              <a:gd name="adj" fmla="val 16667"/>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A405A"/>
                </a:solidFill>
                <a:latin typeface="Open Sans"/>
                <a:ea typeface="Open Sans"/>
                <a:cs typeface="Open Sans"/>
                <a:sym typeface="Open Sans"/>
              </a:rPr>
              <a:t>Jenkins configuration</a:t>
            </a:r>
            <a:endParaRPr sz="2200" b="0" i="0" u="none" strike="noStrike" cap="none">
              <a:solidFill>
                <a:srgbClr val="3A405A"/>
              </a:solidFill>
              <a:latin typeface="Open Sans"/>
              <a:ea typeface="Open Sans"/>
              <a:cs typeface="Open Sans"/>
              <a:sym typeface="Open Sans"/>
            </a:endParaRPr>
          </a:p>
        </p:txBody>
      </p:sp>
      <p:sp>
        <p:nvSpPr>
          <p:cNvPr id="1023" name="Google Shape;1023;p8"/>
          <p:cNvSpPr/>
          <p:nvPr/>
        </p:nvSpPr>
        <p:spPr>
          <a:xfrm>
            <a:off x="710029" y="3960775"/>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Continuous Integration</a:t>
            </a:r>
            <a:endParaRPr sz="1400" b="0" i="0" u="none" strike="noStrike" cap="none">
              <a:solidFill>
                <a:srgbClr val="000000"/>
              </a:solidFill>
              <a:latin typeface="Arial"/>
              <a:ea typeface="Arial"/>
              <a:cs typeface="Arial"/>
              <a:sym typeface="Arial"/>
            </a:endParaRPr>
          </a:p>
        </p:txBody>
      </p:sp>
      <p:sp>
        <p:nvSpPr>
          <p:cNvPr id="1024" name="Google Shape;1024;p8"/>
          <p:cNvSpPr/>
          <p:nvPr/>
        </p:nvSpPr>
        <p:spPr>
          <a:xfrm>
            <a:off x="710029" y="5371554"/>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Automated acceptance testing</a:t>
            </a:r>
            <a:endParaRPr sz="1400" b="0" i="0" u="none" strike="noStrike" cap="none">
              <a:solidFill>
                <a:srgbClr val="000000"/>
              </a:solidFill>
              <a:latin typeface="Arial"/>
              <a:ea typeface="Arial"/>
              <a:cs typeface="Arial"/>
              <a:sym typeface="Arial"/>
            </a:endParaRPr>
          </a:p>
        </p:txBody>
      </p:sp>
      <p:sp>
        <p:nvSpPr>
          <p:cNvPr id="1025" name="Google Shape;1025;p8"/>
          <p:cNvSpPr/>
          <p:nvPr/>
        </p:nvSpPr>
        <p:spPr>
          <a:xfrm>
            <a:off x="710029" y="6782333"/>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Configuration management</a:t>
            </a:r>
            <a:endParaRPr sz="1400" b="0" i="0" u="none" strike="noStrike" cap="none">
              <a:solidFill>
                <a:srgbClr val="000000"/>
              </a:solidFill>
              <a:latin typeface="Arial"/>
              <a:ea typeface="Arial"/>
              <a:cs typeface="Arial"/>
              <a:sym typeface="Arial"/>
            </a:endParaRPr>
          </a:p>
        </p:txBody>
      </p:sp>
      <p:sp>
        <p:nvSpPr>
          <p:cNvPr id="1026" name="Google Shape;1026;p8"/>
          <p:cNvSpPr/>
          <p:nvPr/>
        </p:nvSpPr>
        <p:spPr>
          <a:xfrm>
            <a:off x="710029" y="8193110"/>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Advanced continuous delivery</a:t>
            </a:r>
            <a:endParaRPr sz="1400" b="0" i="0" u="none" strike="noStrike" cap="none">
              <a:solidFill>
                <a:srgbClr val="000000"/>
              </a:solidFill>
              <a:latin typeface="Arial"/>
              <a:ea typeface="Arial"/>
              <a:cs typeface="Arial"/>
              <a:sym typeface="Arial"/>
            </a:endParaRPr>
          </a:p>
        </p:txBody>
      </p:sp>
      <p:cxnSp>
        <p:nvCxnSpPr>
          <p:cNvPr id="1027" name="Google Shape;1027;p8"/>
          <p:cNvCxnSpPr/>
          <p:nvPr/>
        </p:nvCxnSpPr>
        <p:spPr>
          <a:xfrm>
            <a:off x="2438400" y="1902807"/>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28" name="Google Shape;1028;p8"/>
          <p:cNvCxnSpPr/>
          <p:nvPr/>
        </p:nvCxnSpPr>
        <p:spPr>
          <a:xfrm>
            <a:off x="2461846" y="3313586"/>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29" name="Google Shape;1029;p8"/>
          <p:cNvCxnSpPr/>
          <p:nvPr/>
        </p:nvCxnSpPr>
        <p:spPr>
          <a:xfrm>
            <a:off x="2438400" y="4724365"/>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30" name="Google Shape;1030;p8"/>
          <p:cNvCxnSpPr/>
          <p:nvPr/>
        </p:nvCxnSpPr>
        <p:spPr>
          <a:xfrm>
            <a:off x="2461846" y="6135144"/>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31" name="Google Shape;1031;p8"/>
          <p:cNvCxnSpPr/>
          <p:nvPr/>
        </p:nvCxnSpPr>
        <p:spPr>
          <a:xfrm>
            <a:off x="2438400" y="7545921"/>
            <a:ext cx="0" cy="647189"/>
          </a:xfrm>
          <a:prstGeom prst="straightConnector1">
            <a:avLst/>
          </a:prstGeom>
          <a:noFill/>
          <a:ln w="76200" cap="flat" cmpd="sng">
            <a:solidFill>
              <a:srgbClr val="3A405A"/>
            </a:solidFill>
            <a:prstDash val="solid"/>
            <a:round/>
            <a:headEnd type="none" w="sm" len="sm"/>
            <a:tailEnd type="triangle" w="med" len="med"/>
          </a:ln>
        </p:spPr>
      </p:cxnSp>
      <p:sp>
        <p:nvSpPr>
          <p:cNvPr id="1032" name="Google Shape;1032;p8"/>
          <p:cNvSpPr/>
          <p:nvPr/>
        </p:nvSpPr>
        <p:spPr>
          <a:xfrm>
            <a:off x="5576275" y="1902807"/>
            <a:ext cx="9800493"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Jenkins master accepts a build request, but the execution is started at one of the Jenkins Slave (agent) machines. This provides horizontal scaling of the Jenkins environment.</a:t>
            </a:r>
            <a:endParaRPr sz="2200" b="0" i="0" u="none" strike="noStrike" cap="none">
              <a:solidFill>
                <a:srgbClr val="3F3F3F"/>
              </a:solidFill>
              <a:latin typeface="Open Sans"/>
              <a:ea typeface="Open Sans"/>
              <a:cs typeface="Open Sans"/>
              <a:sym typeface="Open Sans"/>
            </a:endParaRPr>
          </a:p>
        </p:txBody>
      </p:sp>
      <p:sp>
        <p:nvSpPr>
          <p:cNvPr id="1033" name="Google Shape;1033;p8"/>
          <p:cNvSpPr/>
          <p:nvPr/>
        </p:nvSpPr>
        <p:spPr>
          <a:xfrm>
            <a:off x="5663665" y="4069055"/>
            <a:ext cx="9934422" cy="3734420"/>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cxnSp>
        <p:nvCxnSpPr>
          <p:cNvPr id="1034" name="Google Shape;1034;p8"/>
          <p:cNvCxnSpPr/>
          <p:nvPr/>
        </p:nvCxnSpPr>
        <p:spPr>
          <a:xfrm flipH="1">
            <a:off x="7137400" y="5613539"/>
            <a:ext cx="3109318" cy="1145348"/>
          </a:xfrm>
          <a:prstGeom prst="straightConnector1">
            <a:avLst/>
          </a:prstGeom>
          <a:noFill/>
          <a:ln w="28575" cap="flat" cmpd="sng">
            <a:solidFill>
              <a:srgbClr val="3A405A"/>
            </a:solidFill>
            <a:prstDash val="solid"/>
            <a:round/>
            <a:headEnd type="none" w="sm" len="sm"/>
            <a:tailEnd type="none" w="sm" len="sm"/>
          </a:ln>
        </p:spPr>
      </p:cxnSp>
      <p:cxnSp>
        <p:nvCxnSpPr>
          <p:cNvPr id="1035" name="Google Shape;1035;p8"/>
          <p:cNvCxnSpPr/>
          <p:nvPr/>
        </p:nvCxnSpPr>
        <p:spPr>
          <a:xfrm>
            <a:off x="10654322" y="5613539"/>
            <a:ext cx="0" cy="1168794"/>
          </a:xfrm>
          <a:prstGeom prst="straightConnector1">
            <a:avLst/>
          </a:prstGeom>
          <a:noFill/>
          <a:ln w="28575" cap="flat" cmpd="sng">
            <a:solidFill>
              <a:srgbClr val="3A405A"/>
            </a:solidFill>
            <a:prstDash val="solid"/>
            <a:round/>
            <a:headEnd type="none" w="sm" len="sm"/>
            <a:tailEnd type="none" w="sm" len="sm"/>
          </a:ln>
        </p:spPr>
      </p:cxnSp>
      <p:sp>
        <p:nvSpPr>
          <p:cNvPr id="1036" name="Google Shape;1036;p8"/>
          <p:cNvSpPr/>
          <p:nvPr/>
        </p:nvSpPr>
        <p:spPr>
          <a:xfrm>
            <a:off x="5963081" y="6758887"/>
            <a:ext cx="2346958" cy="782455"/>
          </a:xfrm>
          <a:prstGeom prst="rect">
            <a:avLst/>
          </a:prstGeom>
          <a:solidFill>
            <a:srgbClr val="F6AA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Jenkins Slave</a:t>
            </a:r>
            <a:endParaRPr sz="1400" b="0" i="0" u="none" strike="noStrike" cap="none">
              <a:solidFill>
                <a:srgbClr val="000000"/>
              </a:solidFill>
              <a:latin typeface="Arial"/>
              <a:ea typeface="Arial"/>
              <a:cs typeface="Arial"/>
              <a:sym typeface="Arial"/>
            </a:endParaRPr>
          </a:p>
        </p:txBody>
      </p:sp>
      <p:cxnSp>
        <p:nvCxnSpPr>
          <p:cNvPr id="1037" name="Google Shape;1037;p8"/>
          <p:cNvCxnSpPr/>
          <p:nvPr/>
        </p:nvCxnSpPr>
        <p:spPr>
          <a:xfrm>
            <a:off x="11087690" y="5613539"/>
            <a:ext cx="3109318" cy="1145348"/>
          </a:xfrm>
          <a:prstGeom prst="straightConnector1">
            <a:avLst/>
          </a:prstGeom>
          <a:noFill/>
          <a:ln w="28575" cap="flat" cmpd="sng">
            <a:solidFill>
              <a:srgbClr val="3A405A"/>
            </a:solidFill>
            <a:prstDash val="solid"/>
            <a:round/>
            <a:headEnd type="none" w="sm" len="sm"/>
            <a:tailEnd type="none" w="sm" len="sm"/>
          </a:ln>
        </p:spPr>
      </p:cxnSp>
      <p:sp>
        <p:nvSpPr>
          <p:cNvPr id="1038" name="Google Shape;1038;p8"/>
          <p:cNvSpPr/>
          <p:nvPr/>
        </p:nvSpPr>
        <p:spPr>
          <a:xfrm>
            <a:off x="9480843" y="6782334"/>
            <a:ext cx="2346958" cy="782455"/>
          </a:xfrm>
          <a:prstGeom prst="rect">
            <a:avLst/>
          </a:prstGeom>
          <a:solidFill>
            <a:srgbClr val="F6AA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Jenkins Slave</a:t>
            </a:r>
            <a:endParaRPr sz="1400" b="0" i="0" u="none" strike="noStrike" cap="none">
              <a:solidFill>
                <a:srgbClr val="000000"/>
              </a:solidFill>
              <a:latin typeface="Arial"/>
              <a:ea typeface="Arial"/>
              <a:cs typeface="Arial"/>
              <a:sym typeface="Arial"/>
            </a:endParaRPr>
          </a:p>
        </p:txBody>
      </p:sp>
      <p:sp>
        <p:nvSpPr>
          <p:cNvPr id="1039" name="Google Shape;1039;p8"/>
          <p:cNvSpPr/>
          <p:nvPr/>
        </p:nvSpPr>
        <p:spPr>
          <a:xfrm>
            <a:off x="12998605" y="6758887"/>
            <a:ext cx="2346958" cy="782455"/>
          </a:xfrm>
          <a:prstGeom prst="rect">
            <a:avLst/>
          </a:prstGeom>
          <a:solidFill>
            <a:srgbClr val="F6AA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Jenkins Slave</a:t>
            </a:r>
            <a:endParaRPr sz="1400" b="0" i="0" u="none" strike="noStrike" cap="none">
              <a:solidFill>
                <a:srgbClr val="000000"/>
              </a:solidFill>
              <a:latin typeface="Arial"/>
              <a:ea typeface="Arial"/>
              <a:cs typeface="Arial"/>
              <a:sym typeface="Arial"/>
            </a:endParaRPr>
          </a:p>
        </p:txBody>
      </p:sp>
      <p:sp>
        <p:nvSpPr>
          <p:cNvPr id="1040" name="Google Shape;1040;p8"/>
          <p:cNvSpPr/>
          <p:nvPr/>
        </p:nvSpPr>
        <p:spPr>
          <a:xfrm>
            <a:off x="9279761" y="4261863"/>
            <a:ext cx="2796014" cy="1375122"/>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Jenkins</a:t>
            </a:r>
            <a:endParaRPr sz="1400" b="0" i="0" u="none" strike="noStrike" cap="none">
              <a:solidFill>
                <a:srgbClr val="000000"/>
              </a:solidFill>
              <a:latin typeface="Arial"/>
              <a:ea typeface="Arial"/>
              <a:cs typeface="Arial"/>
              <a:sym typeface="Arial"/>
            </a:endParaRPr>
          </a:p>
        </p:txBody>
      </p:sp>
      <p:pic>
        <p:nvPicPr>
          <p:cNvPr id="1041" name="Google Shape;1041;p8" descr="Image result for jenkins icon"/>
          <p:cNvPicPr preferRelativeResize="0"/>
          <p:nvPr/>
        </p:nvPicPr>
        <p:blipFill rotWithShape="1">
          <a:blip r:embed="rId3">
            <a:alphaModFix/>
          </a:blip>
          <a:srcRect/>
          <a:stretch/>
        </p:blipFill>
        <p:spPr>
          <a:xfrm>
            <a:off x="10338080" y="4668049"/>
            <a:ext cx="679377" cy="940110"/>
          </a:xfrm>
          <a:prstGeom prst="rect">
            <a:avLst/>
          </a:prstGeom>
          <a:noFill/>
          <a:ln>
            <a:noFill/>
          </a:ln>
        </p:spPr>
      </p:pic>
      <p:pic>
        <p:nvPicPr>
          <p:cNvPr id="1042" name="Google Shape;1042;p8"/>
          <p:cNvPicPr preferRelativeResize="0"/>
          <p:nvPr/>
        </p:nvPicPr>
        <p:blipFill rotWithShape="1">
          <a:blip r:embed="rId4">
            <a:alphaModFix/>
          </a:blip>
          <a:srcRect t="6807" b="6798"/>
          <a:stretch/>
        </p:blipFill>
        <p:spPr>
          <a:xfrm>
            <a:off x="3343909" y="792071"/>
            <a:ext cx="9568182" cy="9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9"/>
          <p:cNvSpPr txBox="1">
            <a:spLocks noGrp="1"/>
          </p:cNvSpPr>
          <p:nvPr>
            <p:ph type="title"/>
          </p:nvPr>
        </p:nvSpPr>
        <p:spPr>
          <a:xfrm>
            <a:off x="-10160" y="15036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Automated Deployment System</a:t>
            </a:r>
            <a:endParaRPr/>
          </a:p>
        </p:txBody>
      </p:sp>
      <p:sp>
        <p:nvSpPr>
          <p:cNvPr id="1048" name="Google Shape;1048;p9"/>
          <p:cNvSpPr/>
          <p:nvPr/>
        </p:nvSpPr>
        <p:spPr>
          <a:xfrm>
            <a:off x="371060" y="0"/>
            <a:ext cx="4693309" cy="9144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 name="Google Shape;1049;p9"/>
          <p:cNvSpPr/>
          <p:nvPr/>
        </p:nvSpPr>
        <p:spPr>
          <a:xfrm>
            <a:off x="710029" y="1139217"/>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Dockerized application</a:t>
            </a:r>
            <a:endParaRPr sz="1400" b="0" i="0" u="none" strike="noStrike" cap="none">
              <a:solidFill>
                <a:srgbClr val="000000"/>
              </a:solidFill>
              <a:latin typeface="Arial"/>
              <a:ea typeface="Arial"/>
              <a:cs typeface="Arial"/>
              <a:sym typeface="Arial"/>
            </a:endParaRPr>
          </a:p>
        </p:txBody>
      </p:sp>
      <p:sp>
        <p:nvSpPr>
          <p:cNvPr id="1050" name="Google Shape;1050;p9"/>
          <p:cNvSpPr/>
          <p:nvPr/>
        </p:nvSpPr>
        <p:spPr>
          <a:xfrm>
            <a:off x="710029" y="2549996"/>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Jenkins configuration</a:t>
            </a:r>
            <a:endParaRPr sz="1400" b="0" i="0" u="none" strike="noStrike" cap="none">
              <a:solidFill>
                <a:srgbClr val="000000"/>
              </a:solidFill>
              <a:latin typeface="Arial"/>
              <a:ea typeface="Arial"/>
              <a:cs typeface="Arial"/>
              <a:sym typeface="Arial"/>
            </a:endParaRPr>
          </a:p>
        </p:txBody>
      </p:sp>
      <p:sp>
        <p:nvSpPr>
          <p:cNvPr id="1051" name="Google Shape;1051;p9"/>
          <p:cNvSpPr/>
          <p:nvPr/>
        </p:nvSpPr>
        <p:spPr>
          <a:xfrm>
            <a:off x="710029" y="3960775"/>
            <a:ext cx="3727938" cy="763590"/>
          </a:xfrm>
          <a:prstGeom prst="roundRect">
            <a:avLst>
              <a:gd name="adj" fmla="val 16667"/>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A405A"/>
                </a:solidFill>
                <a:latin typeface="Open Sans"/>
                <a:ea typeface="Open Sans"/>
                <a:cs typeface="Open Sans"/>
                <a:sym typeface="Open Sans"/>
              </a:rPr>
              <a:t>Continuous Integration</a:t>
            </a:r>
            <a:endParaRPr sz="2200" b="0" i="0" u="none" strike="noStrike" cap="none">
              <a:solidFill>
                <a:srgbClr val="3A405A"/>
              </a:solidFill>
              <a:latin typeface="Open Sans"/>
              <a:ea typeface="Open Sans"/>
              <a:cs typeface="Open Sans"/>
              <a:sym typeface="Open Sans"/>
            </a:endParaRPr>
          </a:p>
        </p:txBody>
      </p:sp>
      <p:sp>
        <p:nvSpPr>
          <p:cNvPr id="1052" name="Google Shape;1052;p9"/>
          <p:cNvSpPr/>
          <p:nvPr/>
        </p:nvSpPr>
        <p:spPr>
          <a:xfrm>
            <a:off x="710029" y="5371554"/>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Automated acceptance testing</a:t>
            </a:r>
            <a:endParaRPr sz="1400" b="0" i="0" u="none" strike="noStrike" cap="none">
              <a:solidFill>
                <a:srgbClr val="000000"/>
              </a:solidFill>
              <a:latin typeface="Arial"/>
              <a:ea typeface="Arial"/>
              <a:cs typeface="Arial"/>
              <a:sym typeface="Arial"/>
            </a:endParaRPr>
          </a:p>
        </p:txBody>
      </p:sp>
      <p:sp>
        <p:nvSpPr>
          <p:cNvPr id="1053" name="Google Shape;1053;p9"/>
          <p:cNvSpPr/>
          <p:nvPr/>
        </p:nvSpPr>
        <p:spPr>
          <a:xfrm>
            <a:off x="710029" y="6782333"/>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Configuration management</a:t>
            </a:r>
            <a:endParaRPr sz="1400" b="0" i="0" u="none" strike="noStrike" cap="none">
              <a:solidFill>
                <a:srgbClr val="000000"/>
              </a:solidFill>
              <a:latin typeface="Arial"/>
              <a:ea typeface="Arial"/>
              <a:cs typeface="Arial"/>
              <a:sym typeface="Arial"/>
            </a:endParaRPr>
          </a:p>
        </p:txBody>
      </p:sp>
      <p:sp>
        <p:nvSpPr>
          <p:cNvPr id="1054" name="Google Shape;1054;p9"/>
          <p:cNvSpPr/>
          <p:nvPr/>
        </p:nvSpPr>
        <p:spPr>
          <a:xfrm>
            <a:off x="710029" y="8193110"/>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Advanced continuous delivery</a:t>
            </a:r>
            <a:endParaRPr sz="1400" b="0" i="0" u="none" strike="noStrike" cap="none">
              <a:solidFill>
                <a:srgbClr val="000000"/>
              </a:solidFill>
              <a:latin typeface="Arial"/>
              <a:ea typeface="Arial"/>
              <a:cs typeface="Arial"/>
              <a:sym typeface="Arial"/>
            </a:endParaRPr>
          </a:p>
        </p:txBody>
      </p:sp>
      <p:cxnSp>
        <p:nvCxnSpPr>
          <p:cNvPr id="1055" name="Google Shape;1055;p9"/>
          <p:cNvCxnSpPr/>
          <p:nvPr/>
        </p:nvCxnSpPr>
        <p:spPr>
          <a:xfrm>
            <a:off x="2438400" y="1902807"/>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56" name="Google Shape;1056;p9"/>
          <p:cNvCxnSpPr/>
          <p:nvPr/>
        </p:nvCxnSpPr>
        <p:spPr>
          <a:xfrm>
            <a:off x="2461846" y="3313586"/>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57" name="Google Shape;1057;p9"/>
          <p:cNvCxnSpPr/>
          <p:nvPr/>
        </p:nvCxnSpPr>
        <p:spPr>
          <a:xfrm>
            <a:off x="2438400" y="4724365"/>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58" name="Google Shape;1058;p9"/>
          <p:cNvCxnSpPr/>
          <p:nvPr/>
        </p:nvCxnSpPr>
        <p:spPr>
          <a:xfrm>
            <a:off x="2461846" y="6135144"/>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59" name="Google Shape;1059;p9"/>
          <p:cNvCxnSpPr/>
          <p:nvPr/>
        </p:nvCxnSpPr>
        <p:spPr>
          <a:xfrm>
            <a:off x="2438400" y="7545921"/>
            <a:ext cx="0" cy="647189"/>
          </a:xfrm>
          <a:prstGeom prst="straightConnector1">
            <a:avLst/>
          </a:prstGeom>
          <a:noFill/>
          <a:ln w="76200" cap="flat" cmpd="sng">
            <a:solidFill>
              <a:srgbClr val="3A405A"/>
            </a:solidFill>
            <a:prstDash val="solid"/>
            <a:round/>
            <a:headEnd type="none" w="sm" len="sm"/>
            <a:tailEnd type="triangle" w="med" len="med"/>
          </a:ln>
        </p:spPr>
      </p:cxnSp>
      <p:sp>
        <p:nvSpPr>
          <p:cNvPr id="1060" name="Google Shape;1060;p9"/>
          <p:cNvSpPr/>
          <p:nvPr/>
        </p:nvSpPr>
        <p:spPr>
          <a:xfrm>
            <a:off x="5064369" y="1012678"/>
            <a:ext cx="1110810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application is a simple web service written in Java with the Spring Boot framework. Gradle is used as a build tool and GitHub as the source code repository. </a:t>
            </a:r>
            <a:endParaRPr sz="2200" b="0" i="0" u="none" strike="noStrike" cap="none">
              <a:solidFill>
                <a:srgbClr val="3F3F3F"/>
              </a:solidFill>
              <a:latin typeface="Open Sans"/>
              <a:ea typeface="Open Sans"/>
              <a:cs typeface="Open Sans"/>
              <a:sym typeface="Open Sans"/>
            </a:endParaRPr>
          </a:p>
        </p:txBody>
      </p:sp>
      <p:grpSp>
        <p:nvGrpSpPr>
          <p:cNvPr id="1061" name="Google Shape;1061;p9"/>
          <p:cNvGrpSpPr/>
          <p:nvPr/>
        </p:nvGrpSpPr>
        <p:grpSpPr>
          <a:xfrm>
            <a:off x="7304580" y="2288188"/>
            <a:ext cx="6311607" cy="5904922"/>
            <a:chOff x="7114878" y="2665751"/>
            <a:chExt cx="6806667" cy="6368083"/>
          </a:xfrm>
        </p:grpSpPr>
        <p:sp>
          <p:nvSpPr>
            <p:cNvPr id="1062" name="Google Shape;1062;p9"/>
            <p:cNvSpPr/>
            <p:nvPr/>
          </p:nvSpPr>
          <p:spPr>
            <a:xfrm>
              <a:off x="7547179" y="2699546"/>
              <a:ext cx="5828501" cy="6334288"/>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3" name="Google Shape;1063;p9"/>
            <p:cNvSpPr/>
            <p:nvPr/>
          </p:nvSpPr>
          <p:spPr>
            <a:xfrm>
              <a:off x="10765326" y="3840630"/>
              <a:ext cx="2460877" cy="68524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Application</a:t>
              </a:r>
              <a:endParaRPr sz="1400" b="0" i="0" u="none" strike="noStrike" cap="none">
                <a:solidFill>
                  <a:srgbClr val="000000"/>
                </a:solidFill>
                <a:latin typeface="Arial"/>
                <a:ea typeface="Arial"/>
                <a:cs typeface="Arial"/>
                <a:sym typeface="Arial"/>
              </a:endParaRPr>
            </a:p>
          </p:txBody>
        </p:sp>
        <p:cxnSp>
          <p:nvCxnSpPr>
            <p:cNvPr id="1064" name="Google Shape;1064;p9"/>
            <p:cNvCxnSpPr/>
            <p:nvPr/>
          </p:nvCxnSpPr>
          <p:spPr>
            <a:xfrm rot="10800000">
              <a:off x="12027026" y="4496870"/>
              <a:ext cx="0" cy="673468"/>
            </a:xfrm>
            <a:prstGeom prst="straightConnector1">
              <a:avLst/>
            </a:prstGeom>
            <a:noFill/>
            <a:ln w="38100" cap="flat" cmpd="sng">
              <a:solidFill>
                <a:srgbClr val="3A405A"/>
              </a:solidFill>
              <a:prstDash val="solid"/>
              <a:round/>
              <a:headEnd type="none" w="sm" len="sm"/>
              <a:tailEnd type="triangle" w="med" len="med"/>
            </a:ln>
          </p:spPr>
        </p:cxnSp>
        <p:sp>
          <p:nvSpPr>
            <p:cNvPr id="1065" name="Google Shape;1065;p9"/>
            <p:cNvSpPr/>
            <p:nvPr/>
          </p:nvSpPr>
          <p:spPr>
            <a:xfrm>
              <a:off x="10765327" y="5179500"/>
              <a:ext cx="2460874" cy="1375122"/>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Jenkins</a:t>
              </a:r>
              <a:endParaRPr sz="1400" b="0" i="0" u="none" strike="noStrike" cap="none">
                <a:solidFill>
                  <a:srgbClr val="000000"/>
                </a:solidFill>
                <a:latin typeface="Arial"/>
                <a:ea typeface="Arial"/>
                <a:cs typeface="Arial"/>
                <a:sym typeface="Arial"/>
              </a:endParaRPr>
            </a:p>
          </p:txBody>
        </p:sp>
        <p:pic>
          <p:nvPicPr>
            <p:cNvPr id="1066" name="Google Shape;1066;p9" descr="Image result for jenkins icon"/>
            <p:cNvPicPr preferRelativeResize="0"/>
            <p:nvPr/>
          </p:nvPicPr>
          <p:blipFill rotWithShape="1">
            <a:blip r:embed="rId3">
              <a:alphaModFix/>
            </a:blip>
            <a:srcRect/>
            <a:stretch/>
          </p:blipFill>
          <p:spPr>
            <a:xfrm>
              <a:off x="11687338" y="5531103"/>
              <a:ext cx="679377" cy="940110"/>
            </a:xfrm>
            <a:prstGeom prst="rect">
              <a:avLst/>
            </a:prstGeom>
            <a:noFill/>
            <a:ln>
              <a:noFill/>
            </a:ln>
          </p:spPr>
        </p:pic>
        <p:cxnSp>
          <p:nvCxnSpPr>
            <p:cNvPr id="1067" name="Google Shape;1067;p9"/>
            <p:cNvCxnSpPr/>
            <p:nvPr/>
          </p:nvCxnSpPr>
          <p:spPr>
            <a:xfrm rot="10800000">
              <a:off x="10171313" y="5294826"/>
              <a:ext cx="0" cy="1193092"/>
            </a:xfrm>
            <a:prstGeom prst="straightConnector1">
              <a:avLst/>
            </a:prstGeom>
            <a:noFill/>
            <a:ln w="38100" cap="flat" cmpd="sng">
              <a:solidFill>
                <a:srgbClr val="3A405A"/>
              </a:solidFill>
              <a:prstDash val="solid"/>
              <a:round/>
              <a:headEnd type="none" w="sm" len="sm"/>
              <a:tailEnd type="triangle" w="med" len="med"/>
            </a:ln>
          </p:spPr>
        </p:cxnSp>
        <p:pic>
          <p:nvPicPr>
            <p:cNvPr id="1068" name="Google Shape;1068;p9" descr="Image result for github"/>
            <p:cNvPicPr preferRelativeResize="0"/>
            <p:nvPr/>
          </p:nvPicPr>
          <p:blipFill rotWithShape="1">
            <a:blip r:embed="rId4">
              <a:alphaModFix/>
            </a:blip>
            <a:srcRect/>
            <a:stretch/>
          </p:blipFill>
          <p:spPr>
            <a:xfrm>
              <a:off x="8292269" y="5191471"/>
              <a:ext cx="1507577" cy="1253173"/>
            </a:xfrm>
            <a:prstGeom prst="rect">
              <a:avLst/>
            </a:prstGeom>
            <a:noFill/>
            <a:ln>
              <a:noFill/>
            </a:ln>
          </p:spPr>
        </p:pic>
        <p:pic>
          <p:nvPicPr>
            <p:cNvPr id="1069" name="Google Shape;1069;p9" descr="Image result for java icon"/>
            <p:cNvPicPr preferRelativeResize="0"/>
            <p:nvPr/>
          </p:nvPicPr>
          <p:blipFill rotWithShape="1">
            <a:blip r:embed="rId5">
              <a:alphaModFix/>
            </a:blip>
            <a:srcRect/>
            <a:stretch/>
          </p:blipFill>
          <p:spPr>
            <a:xfrm>
              <a:off x="11625058" y="2839717"/>
              <a:ext cx="590259" cy="797395"/>
            </a:xfrm>
            <a:prstGeom prst="rect">
              <a:avLst/>
            </a:prstGeom>
            <a:noFill/>
            <a:ln>
              <a:noFill/>
            </a:ln>
          </p:spPr>
        </p:pic>
        <p:pic>
          <p:nvPicPr>
            <p:cNvPr id="1070" name="Google Shape;1070;p9" descr="Image result for spring boot icon"/>
            <p:cNvPicPr preferRelativeResize="0"/>
            <p:nvPr/>
          </p:nvPicPr>
          <p:blipFill rotWithShape="1">
            <a:blip r:embed="rId6">
              <a:alphaModFix/>
            </a:blip>
            <a:srcRect/>
            <a:stretch/>
          </p:blipFill>
          <p:spPr>
            <a:xfrm>
              <a:off x="10420935" y="2665751"/>
              <a:ext cx="1504938" cy="1354444"/>
            </a:xfrm>
            <a:prstGeom prst="rect">
              <a:avLst/>
            </a:prstGeom>
            <a:noFill/>
            <a:ln>
              <a:noFill/>
            </a:ln>
          </p:spPr>
        </p:pic>
        <p:pic>
          <p:nvPicPr>
            <p:cNvPr id="1071" name="Google Shape;1071;p9" descr="Image result for gradle icon png"/>
            <p:cNvPicPr preferRelativeResize="0"/>
            <p:nvPr/>
          </p:nvPicPr>
          <p:blipFill rotWithShape="1">
            <a:blip r:embed="rId7">
              <a:alphaModFix/>
            </a:blip>
            <a:srcRect/>
            <a:stretch/>
          </p:blipFill>
          <p:spPr>
            <a:xfrm>
              <a:off x="12401534" y="2961033"/>
              <a:ext cx="724905" cy="724905"/>
            </a:xfrm>
            <a:prstGeom prst="rect">
              <a:avLst/>
            </a:prstGeom>
            <a:noFill/>
            <a:ln>
              <a:noFill/>
            </a:ln>
          </p:spPr>
        </p:pic>
        <p:sp>
          <p:nvSpPr>
            <p:cNvPr id="1072" name="Google Shape;1072;p9"/>
            <p:cNvSpPr txBox="1"/>
            <p:nvPr/>
          </p:nvSpPr>
          <p:spPr>
            <a:xfrm>
              <a:off x="7114878" y="4742567"/>
              <a:ext cx="386399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Repository</a:t>
              </a:r>
              <a:endParaRPr sz="1400" b="0" i="0" u="none" strike="noStrike" cap="none">
                <a:solidFill>
                  <a:srgbClr val="3F3F3F"/>
                </a:solidFill>
                <a:latin typeface="Arial"/>
                <a:ea typeface="Arial"/>
                <a:cs typeface="Arial"/>
                <a:sym typeface="Arial"/>
              </a:endParaRPr>
            </a:p>
          </p:txBody>
        </p:sp>
        <p:cxnSp>
          <p:nvCxnSpPr>
            <p:cNvPr id="1073" name="Google Shape;1073;p9"/>
            <p:cNvCxnSpPr/>
            <p:nvPr/>
          </p:nvCxnSpPr>
          <p:spPr>
            <a:xfrm rot="10800000">
              <a:off x="12007934" y="6566172"/>
              <a:ext cx="0" cy="556585"/>
            </a:xfrm>
            <a:prstGeom prst="straightConnector1">
              <a:avLst/>
            </a:prstGeom>
            <a:noFill/>
            <a:ln w="38100" cap="flat" cmpd="sng">
              <a:solidFill>
                <a:srgbClr val="3A405A"/>
              </a:solidFill>
              <a:prstDash val="solid"/>
              <a:round/>
              <a:headEnd type="none" w="sm" len="sm"/>
              <a:tailEnd type="none" w="sm" len="sm"/>
            </a:ln>
          </p:spPr>
        </p:cxnSp>
        <p:sp>
          <p:nvSpPr>
            <p:cNvPr id="1074" name="Google Shape;1074;p9"/>
            <p:cNvSpPr/>
            <p:nvPr/>
          </p:nvSpPr>
          <p:spPr>
            <a:xfrm>
              <a:off x="10777497" y="7091017"/>
              <a:ext cx="2460874" cy="27206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075" name="Google Shape;1075;p9"/>
            <p:cNvSpPr/>
            <p:nvPr/>
          </p:nvSpPr>
          <p:spPr>
            <a:xfrm>
              <a:off x="10765326" y="7469576"/>
              <a:ext cx="2460874" cy="27206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076" name="Google Shape;1076;p9"/>
            <p:cNvSpPr/>
            <p:nvPr/>
          </p:nvSpPr>
          <p:spPr>
            <a:xfrm>
              <a:off x="10765045" y="7848135"/>
              <a:ext cx="2460874" cy="27206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077" name="Google Shape;1077;p9"/>
            <p:cNvSpPr/>
            <p:nvPr/>
          </p:nvSpPr>
          <p:spPr>
            <a:xfrm>
              <a:off x="10777497" y="8226694"/>
              <a:ext cx="2460874" cy="27206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078" name="Google Shape;1078;p9"/>
            <p:cNvSpPr txBox="1"/>
            <p:nvPr/>
          </p:nvSpPr>
          <p:spPr>
            <a:xfrm>
              <a:off x="10057550" y="8540543"/>
              <a:ext cx="386399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Jenkins Slaves</a:t>
              </a:r>
              <a:endParaRPr sz="1400" b="0" i="0" u="none" strike="noStrike" cap="none">
                <a:solidFill>
                  <a:srgbClr val="3F3F3F"/>
                </a:solidFill>
                <a:latin typeface="Arial"/>
                <a:ea typeface="Arial"/>
                <a:cs typeface="Arial"/>
                <a:sym typeface="Arial"/>
              </a:endParaRPr>
            </a:p>
          </p:txBody>
        </p:sp>
      </p:grpSp>
      <p:pic>
        <p:nvPicPr>
          <p:cNvPr id="1079" name="Google Shape;1079;p9"/>
          <p:cNvPicPr preferRelativeResize="0"/>
          <p:nvPr/>
        </p:nvPicPr>
        <p:blipFill rotWithShape="1">
          <a:blip r:embed="rId8">
            <a:alphaModFix/>
          </a:blip>
          <a:srcRect t="6807" b="6798"/>
          <a:stretch/>
        </p:blipFill>
        <p:spPr>
          <a:xfrm>
            <a:off x="3343909" y="792071"/>
            <a:ext cx="9568182" cy="9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
          <p:cNvSpPr txBox="1">
            <a:spLocks noGrp="1"/>
          </p:cNvSpPr>
          <p:nvPr>
            <p:ph type="title"/>
          </p:nvPr>
        </p:nvSpPr>
        <p:spPr>
          <a:xfrm>
            <a:off x="-10160" y="15036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Automated Deployment System</a:t>
            </a:r>
            <a:endParaRPr/>
          </a:p>
        </p:txBody>
      </p:sp>
      <p:sp>
        <p:nvSpPr>
          <p:cNvPr id="1085" name="Google Shape;1085;p10"/>
          <p:cNvSpPr/>
          <p:nvPr/>
        </p:nvSpPr>
        <p:spPr>
          <a:xfrm>
            <a:off x="397564" y="0"/>
            <a:ext cx="4666805" cy="9144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6" name="Google Shape;1086;p10"/>
          <p:cNvSpPr/>
          <p:nvPr/>
        </p:nvSpPr>
        <p:spPr>
          <a:xfrm>
            <a:off x="710029" y="1139217"/>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Dockerized application</a:t>
            </a:r>
            <a:endParaRPr sz="1400" b="0" i="0" u="none" strike="noStrike" cap="none">
              <a:solidFill>
                <a:srgbClr val="000000"/>
              </a:solidFill>
              <a:latin typeface="Arial"/>
              <a:ea typeface="Arial"/>
              <a:cs typeface="Arial"/>
              <a:sym typeface="Arial"/>
            </a:endParaRPr>
          </a:p>
        </p:txBody>
      </p:sp>
      <p:sp>
        <p:nvSpPr>
          <p:cNvPr id="1087" name="Google Shape;1087;p10"/>
          <p:cNvSpPr/>
          <p:nvPr/>
        </p:nvSpPr>
        <p:spPr>
          <a:xfrm>
            <a:off x="710029" y="2549996"/>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Jenkins configuration</a:t>
            </a:r>
            <a:endParaRPr sz="1400" b="0" i="0" u="none" strike="noStrike" cap="none">
              <a:solidFill>
                <a:srgbClr val="000000"/>
              </a:solidFill>
              <a:latin typeface="Arial"/>
              <a:ea typeface="Arial"/>
              <a:cs typeface="Arial"/>
              <a:sym typeface="Arial"/>
            </a:endParaRPr>
          </a:p>
        </p:txBody>
      </p:sp>
      <p:sp>
        <p:nvSpPr>
          <p:cNvPr id="1088" name="Google Shape;1088;p10"/>
          <p:cNvSpPr/>
          <p:nvPr/>
        </p:nvSpPr>
        <p:spPr>
          <a:xfrm>
            <a:off x="710029" y="3960775"/>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Continuous Integration</a:t>
            </a:r>
            <a:endParaRPr sz="1400" b="0" i="0" u="none" strike="noStrike" cap="none">
              <a:solidFill>
                <a:srgbClr val="000000"/>
              </a:solidFill>
              <a:latin typeface="Arial"/>
              <a:ea typeface="Arial"/>
              <a:cs typeface="Arial"/>
              <a:sym typeface="Arial"/>
            </a:endParaRPr>
          </a:p>
        </p:txBody>
      </p:sp>
      <p:sp>
        <p:nvSpPr>
          <p:cNvPr id="1089" name="Google Shape;1089;p10"/>
          <p:cNvSpPr/>
          <p:nvPr/>
        </p:nvSpPr>
        <p:spPr>
          <a:xfrm>
            <a:off x="710029" y="5371554"/>
            <a:ext cx="3727938" cy="763590"/>
          </a:xfrm>
          <a:prstGeom prst="roundRect">
            <a:avLst>
              <a:gd name="adj" fmla="val 16667"/>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A405A"/>
                </a:solidFill>
                <a:latin typeface="Open Sans"/>
                <a:ea typeface="Open Sans"/>
                <a:cs typeface="Open Sans"/>
                <a:sym typeface="Open Sans"/>
              </a:rPr>
              <a:t>Automated acceptance testing</a:t>
            </a:r>
            <a:endParaRPr sz="2200" b="0" i="0" u="none" strike="noStrike" cap="none">
              <a:solidFill>
                <a:srgbClr val="3A405A"/>
              </a:solidFill>
              <a:latin typeface="Open Sans"/>
              <a:ea typeface="Open Sans"/>
              <a:cs typeface="Open Sans"/>
              <a:sym typeface="Open Sans"/>
            </a:endParaRPr>
          </a:p>
        </p:txBody>
      </p:sp>
      <p:sp>
        <p:nvSpPr>
          <p:cNvPr id="1090" name="Google Shape;1090;p10"/>
          <p:cNvSpPr/>
          <p:nvPr/>
        </p:nvSpPr>
        <p:spPr>
          <a:xfrm>
            <a:off x="710029" y="6782333"/>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Configuration management</a:t>
            </a:r>
            <a:endParaRPr sz="1400" b="0" i="0" u="none" strike="noStrike" cap="none">
              <a:solidFill>
                <a:srgbClr val="000000"/>
              </a:solidFill>
              <a:latin typeface="Arial"/>
              <a:ea typeface="Arial"/>
              <a:cs typeface="Arial"/>
              <a:sym typeface="Arial"/>
            </a:endParaRPr>
          </a:p>
        </p:txBody>
      </p:sp>
      <p:sp>
        <p:nvSpPr>
          <p:cNvPr id="1091" name="Google Shape;1091;p10"/>
          <p:cNvSpPr/>
          <p:nvPr/>
        </p:nvSpPr>
        <p:spPr>
          <a:xfrm>
            <a:off x="710029" y="8193110"/>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Advanced continuous delivery</a:t>
            </a:r>
            <a:endParaRPr sz="1400" b="0" i="0" u="none" strike="noStrike" cap="none">
              <a:solidFill>
                <a:srgbClr val="000000"/>
              </a:solidFill>
              <a:latin typeface="Arial"/>
              <a:ea typeface="Arial"/>
              <a:cs typeface="Arial"/>
              <a:sym typeface="Arial"/>
            </a:endParaRPr>
          </a:p>
        </p:txBody>
      </p:sp>
      <p:cxnSp>
        <p:nvCxnSpPr>
          <p:cNvPr id="1092" name="Google Shape;1092;p10"/>
          <p:cNvCxnSpPr/>
          <p:nvPr/>
        </p:nvCxnSpPr>
        <p:spPr>
          <a:xfrm>
            <a:off x="2438400" y="1902807"/>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93" name="Google Shape;1093;p10"/>
          <p:cNvCxnSpPr/>
          <p:nvPr/>
        </p:nvCxnSpPr>
        <p:spPr>
          <a:xfrm>
            <a:off x="2461846" y="3313586"/>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94" name="Google Shape;1094;p10"/>
          <p:cNvCxnSpPr/>
          <p:nvPr/>
        </p:nvCxnSpPr>
        <p:spPr>
          <a:xfrm>
            <a:off x="2438400" y="4724365"/>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95" name="Google Shape;1095;p10"/>
          <p:cNvCxnSpPr/>
          <p:nvPr/>
        </p:nvCxnSpPr>
        <p:spPr>
          <a:xfrm>
            <a:off x="2461846" y="6135144"/>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096" name="Google Shape;1096;p10"/>
          <p:cNvCxnSpPr/>
          <p:nvPr/>
        </p:nvCxnSpPr>
        <p:spPr>
          <a:xfrm>
            <a:off x="2438400" y="7545921"/>
            <a:ext cx="0" cy="647189"/>
          </a:xfrm>
          <a:prstGeom prst="straightConnector1">
            <a:avLst/>
          </a:prstGeom>
          <a:noFill/>
          <a:ln w="76200" cap="flat" cmpd="sng">
            <a:solidFill>
              <a:srgbClr val="3A405A"/>
            </a:solidFill>
            <a:prstDash val="solid"/>
            <a:round/>
            <a:headEnd type="none" w="sm" len="sm"/>
            <a:tailEnd type="triangle" w="med" len="med"/>
          </a:ln>
        </p:spPr>
      </p:cxnSp>
      <p:sp>
        <p:nvSpPr>
          <p:cNvPr id="1097" name="Google Shape;1097;p10"/>
          <p:cNvSpPr txBox="1"/>
          <p:nvPr/>
        </p:nvSpPr>
        <p:spPr>
          <a:xfrm>
            <a:off x="5784559" y="4766517"/>
            <a:ext cx="386399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Repository</a:t>
            </a:r>
            <a:endParaRPr sz="1400" b="0" i="0" u="none" strike="noStrike" cap="none">
              <a:solidFill>
                <a:srgbClr val="000000"/>
              </a:solidFill>
              <a:latin typeface="Arial"/>
              <a:ea typeface="Arial"/>
              <a:cs typeface="Arial"/>
              <a:sym typeface="Arial"/>
            </a:endParaRPr>
          </a:p>
        </p:txBody>
      </p:sp>
      <p:grpSp>
        <p:nvGrpSpPr>
          <p:cNvPr id="1098" name="Google Shape;1098;p10"/>
          <p:cNvGrpSpPr/>
          <p:nvPr/>
        </p:nvGrpSpPr>
        <p:grpSpPr>
          <a:xfrm>
            <a:off x="6654798" y="1993928"/>
            <a:ext cx="8097759" cy="6358001"/>
            <a:chOff x="6654798" y="1993928"/>
            <a:chExt cx="8944715" cy="7022993"/>
          </a:xfrm>
        </p:grpSpPr>
        <p:sp>
          <p:nvSpPr>
            <p:cNvPr id="1099" name="Google Shape;1099;p10"/>
            <p:cNvSpPr/>
            <p:nvPr/>
          </p:nvSpPr>
          <p:spPr>
            <a:xfrm>
              <a:off x="6654798" y="1993928"/>
              <a:ext cx="8120189" cy="7022993"/>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000" b="0" i="0" u="none" strike="noStrike" cap="none">
                <a:solidFill>
                  <a:schemeClr val="lt1"/>
                </a:solidFill>
                <a:latin typeface="Arial"/>
                <a:ea typeface="Arial"/>
                <a:cs typeface="Arial"/>
                <a:sym typeface="Arial"/>
              </a:endParaRPr>
            </a:p>
          </p:txBody>
        </p:sp>
        <p:sp>
          <p:nvSpPr>
            <p:cNvPr id="1100" name="Google Shape;1100;p10"/>
            <p:cNvSpPr/>
            <p:nvPr/>
          </p:nvSpPr>
          <p:spPr>
            <a:xfrm>
              <a:off x="9435008" y="5203450"/>
              <a:ext cx="2460874" cy="1375122"/>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chemeClr val="lt1"/>
                  </a:solidFill>
                  <a:latin typeface="Open Sans"/>
                  <a:ea typeface="Open Sans"/>
                  <a:cs typeface="Open Sans"/>
                  <a:sym typeface="Open Sans"/>
                </a:rPr>
                <a:t>Jenkins</a:t>
              </a:r>
              <a:endParaRPr sz="2000" b="0" i="0" u="none" strike="noStrike" cap="none">
                <a:solidFill>
                  <a:srgbClr val="000000"/>
                </a:solidFill>
                <a:latin typeface="Arial"/>
                <a:ea typeface="Arial"/>
                <a:cs typeface="Arial"/>
                <a:sym typeface="Arial"/>
              </a:endParaRPr>
            </a:p>
          </p:txBody>
        </p:sp>
        <p:pic>
          <p:nvPicPr>
            <p:cNvPr id="1101" name="Google Shape;1101;p10" descr="Image result for jenkins icon"/>
            <p:cNvPicPr preferRelativeResize="0"/>
            <p:nvPr/>
          </p:nvPicPr>
          <p:blipFill rotWithShape="1">
            <a:blip r:embed="rId3">
              <a:alphaModFix/>
            </a:blip>
            <a:srcRect/>
            <a:stretch/>
          </p:blipFill>
          <p:spPr>
            <a:xfrm>
              <a:off x="10357019" y="5555053"/>
              <a:ext cx="679377" cy="940110"/>
            </a:xfrm>
            <a:prstGeom prst="rect">
              <a:avLst/>
            </a:prstGeom>
            <a:noFill/>
            <a:ln>
              <a:noFill/>
            </a:ln>
          </p:spPr>
        </p:pic>
        <p:cxnSp>
          <p:nvCxnSpPr>
            <p:cNvPr id="1102" name="Google Shape;1102;p10"/>
            <p:cNvCxnSpPr/>
            <p:nvPr/>
          </p:nvCxnSpPr>
          <p:spPr>
            <a:xfrm rot="10800000">
              <a:off x="8958224" y="5467129"/>
              <a:ext cx="0" cy="896387"/>
            </a:xfrm>
            <a:prstGeom prst="straightConnector1">
              <a:avLst/>
            </a:prstGeom>
            <a:noFill/>
            <a:ln w="38100" cap="flat" cmpd="sng">
              <a:solidFill>
                <a:srgbClr val="3A405A"/>
              </a:solidFill>
              <a:prstDash val="solid"/>
              <a:round/>
              <a:headEnd type="none" w="sm" len="sm"/>
              <a:tailEnd type="triangle" w="med" len="med"/>
            </a:ln>
          </p:spPr>
        </p:cxnSp>
        <p:pic>
          <p:nvPicPr>
            <p:cNvPr id="1103" name="Google Shape;1103;p10" descr="Image result for github"/>
            <p:cNvPicPr preferRelativeResize="0"/>
            <p:nvPr/>
          </p:nvPicPr>
          <p:blipFill rotWithShape="1">
            <a:blip r:embed="rId4">
              <a:alphaModFix/>
            </a:blip>
            <a:srcRect/>
            <a:stretch/>
          </p:blipFill>
          <p:spPr>
            <a:xfrm>
              <a:off x="6961950" y="5309205"/>
              <a:ext cx="1507577" cy="1253173"/>
            </a:xfrm>
            <a:prstGeom prst="rect">
              <a:avLst/>
            </a:prstGeom>
            <a:noFill/>
            <a:ln>
              <a:noFill/>
            </a:ln>
          </p:spPr>
        </p:pic>
        <p:cxnSp>
          <p:nvCxnSpPr>
            <p:cNvPr id="1104" name="Google Shape;1104;p10"/>
            <p:cNvCxnSpPr/>
            <p:nvPr/>
          </p:nvCxnSpPr>
          <p:spPr>
            <a:xfrm rot="10800000">
              <a:off x="10677615" y="6590122"/>
              <a:ext cx="0" cy="556585"/>
            </a:xfrm>
            <a:prstGeom prst="straightConnector1">
              <a:avLst/>
            </a:prstGeom>
            <a:noFill/>
            <a:ln w="38100" cap="flat" cmpd="sng">
              <a:solidFill>
                <a:srgbClr val="3A405A"/>
              </a:solidFill>
              <a:prstDash val="solid"/>
              <a:round/>
              <a:headEnd type="none" w="sm" len="sm"/>
              <a:tailEnd type="none" w="sm" len="sm"/>
            </a:ln>
          </p:spPr>
        </p:cxnSp>
        <p:grpSp>
          <p:nvGrpSpPr>
            <p:cNvPr id="1105" name="Google Shape;1105;p10"/>
            <p:cNvGrpSpPr/>
            <p:nvPr/>
          </p:nvGrpSpPr>
          <p:grpSpPr>
            <a:xfrm>
              <a:off x="9428287" y="7164128"/>
              <a:ext cx="2467595" cy="1429634"/>
              <a:chOff x="9428286" y="7092738"/>
              <a:chExt cx="2467595" cy="1429634"/>
            </a:xfrm>
          </p:grpSpPr>
          <p:sp>
            <p:nvSpPr>
              <p:cNvPr id="1106" name="Google Shape;1106;p10"/>
              <p:cNvSpPr/>
              <p:nvPr/>
            </p:nvSpPr>
            <p:spPr>
              <a:xfrm>
                <a:off x="9428286" y="7092738"/>
                <a:ext cx="2460874" cy="27206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sp>
            <p:nvSpPr>
              <p:cNvPr id="1107" name="Google Shape;1107;p10"/>
              <p:cNvSpPr/>
              <p:nvPr/>
            </p:nvSpPr>
            <p:spPr>
              <a:xfrm>
                <a:off x="9435007" y="7493526"/>
                <a:ext cx="2460874" cy="27206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sp>
            <p:nvSpPr>
              <p:cNvPr id="1108" name="Google Shape;1108;p10"/>
              <p:cNvSpPr/>
              <p:nvPr/>
            </p:nvSpPr>
            <p:spPr>
              <a:xfrm>
                <a:off x="9434726" y="7872085"/>
                <a:ext cx="2460874" cy="27206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sp>
            <p:nvSpPr>
              <p:cNvPr id="1109" name="Google Shape;1109;p10"/>
              <p:cNvSpPr/>
              <p:nvPr/>
            </p:nvSpPr>
            <p:spPr>
              <a:xfrm>
                <a:off x="9428286" y="8250312"/>
                <a:ext cx="2460874" cy="27206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grpSp>
        <p:sp>
          <p:nvSpPr>
            <p:cNvPr id="1110" name="Google Shape;1110;p10"/>
            <p:cNvSpPr txBox="1"/>
            <p:nvPr/>
          </p:nvSpPr>
          <p:spPr>
            <a:xfrm>
              <a:off x="8727231" y="8564493"/>
              <a:ext cx="386399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Jenkins Slaves</a:t>
              </a:r>
              <a:endParaRPr sz="2000" b="0" i="0" u="none" strike="noStrike" cap="none">
                <a:solidFill>
                  <a:srgbClr val="000000"/>
                </a:solidFill>
                <a:latin typeface="Arial"/>
                <a:ea typeface="Arial"/>
                <a:cs typeface="Arial"/>
                <a:sym typeface="Arial"/>
              </a:endParaRPr>
            </a:p>
          </p:txBody>
        </p:sp>
        <p:pic>
          <p:nvPicPr>
            <p:cNvPr id="1111" name="Google Shape;1111;p10" descr="Image result for docker icon"/>
            <p:cNvPicPr preferRelativeResize="0"/>
            <p:nvPr/>
          </p:nvPicPr>
          <p:blipFill rotWithShape="1">
            <a:blip r:embed="rId5">
              <a:alphaModFix/>
            </a:blip>
            <a:srcRect/>
            <a:stretch/>
          </p:blipFill>
          <p:spPr>
            <a:xfrm>
              <a:off x="13056867" y="5309205"/>
              <a:ext cx="1370405" cy="982770"/>
            </a:xfrm>
            <a:prstGeom prst="rect">
              <a:avLst/>
            </a:prstGeom>
            <a:noFill/>
            <a:ln>
              <a:noFill/>
            </a:ln>
          </p:spPr>
        </p:pic>
        <p:cxnSp>
          <p:nvCxnSpPr>
            <p:cNvPr id="1112" name="Google Shape;1112;p10"/>
            <p:cNvCxnSpPr/>
            <p:nvPr/>
          </p:nvCxnSpPr>
          <p:spPr>
            <a:xfrm rot="10800000">
              <a:off x="12369700" y="5440117"/>
              <a:ext cx="0" cy="896387"/>
            </a:xfrm>
            <a:prstGeom prst="straightConnector1">
              <a:avLst/>
            </a:prstGeom>
            <a:noFill/>
            <a:ln w="38100" cap="flat" cmpd="sng">
              <a:solidFill>
                <a:srgbClr val="3A405A"/>
              </a:solidFill>
              <a:prstDash val="solid"/>
              <a:round/>
              <a:headEnd type="none" w="sm" len="sm"/>
              <a:tailEnd type="triangle" w="med" len="med"/>
            </a:ln>
          </p:spPr>
        </p:cxnSp>
        <p:sp>
          <p:nvSpPr>
            <p:cNvPr id="1113" name="Google Shape;1113;p10"/>
            <p:cNvSpPr txBox="1"/>
            <p:nvPr/>
          </p:nvSpPr>
          <p:spPr>
            <a:xfrm>
              <a:off x="11735518" y="4743071"/>
              <a:ext cx="386399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Docker Registry</a:t>
              </a:r>
              <a:endParaRPr sz="2000" b="0" i="0" u="none" strike="noStrike" cap="none">
                <a:solidFill>
                  <a:srgbClr val="000000"/>
                </a:solidFill>
                <a:latin typeface="Arial"/>
                <a:ea typeface="Arial"/>
                <a:cs typeface="Arial"/>
                <a:sym typeface="Arial"/>
              </a:endParaRPr>
            </a:p>
          </p:txBody>
        </p:sp>
        <p:cxnSp>
          <p:nvCxnSpPr>
            <p:cNvPr id="1114" name="Google Shape;1114;p10"/>
            <p:cNvCxnSpPr/>
            <p:nvPr/>
          </p:nvCxnSpPr>
          <p:spPr>
            <a:xfrm rot="10800000">
              <a:off x="10682674" y="4151799"/>
              <a:ext cx="0" cy="986026"/>
            </a:xfrm>
            <a:prstGeom prst="straightConnector1">
              <a:avLst/>
            </a:prstGeom>
            <a:noFill/>
            <a:ln w="38100" cap="flat" cmpd="sng">
              <a:solidFill>
                <a:srgbClr val="3A405A"/>
              </a:solidFill>
              <a:prstDash val="solid"/>
              <a:round/>
              <a:headEnd type="none" w="sm" len="sm"/>
              <a:tailEnd type="triangle" w="med" len="med"/>
            </a:ln>
          </p:spPr>
        </p:cxnSp>
        <p:pic>
          <p:nvPicPr>
            <p:cNvPr id="1115" name="Google Shape;1115;p10" descr="Related image"/>
            <p:cNvPicPr preferRelativeResize="0"/>
            <p:nvPr/>
          </p:nvPicPr>
          <p:blipFill rotWithShape="1">
            <a:blip r:embed="rId6">
              <a:alphaModFix/>
            </a:blip>
            <a:srcRect/>
            <a:stretch/>
          </p:blipFill>
          <p:spPr>
            <a:xfrm>
              <a:off x="10785634" y="4227190"/>
              <a:ext cx="846925" cy="888112"/>
            </a:xfrm>
            <a:prstGeom prst="rect">
              <a:avLst/>
            </a:prstGeom>
            <a:noFill/>
            <a:ln>
              <a:noFill/>
            </a:ln>
          </p:spPr>
        </p:pic>
        <p:grpSp>
          <p:nvGrpSpPr>
            <p:cNvPr id="1116" name="Google Shape;1116;p10"/>
            <p:cNvGrpSpPr/>
            <p:nvPr/>
          </p:nvGrpSpPr>
          <p:grpSpPr>
            <a:xfrm>
              <a:off x="8035959" y="2136476"/>
              <a:ext cx="5321495" cy="2041873"/>
              <a:chOff x="8035959" y="1902016"/>
              <a:chExt cx="5321495" cy="2041873"/>
            </a:xfrm>
          </p:grpSpPr>
          <p:sp>
            <p:nvSpPr>
              <p:cNvPr id="1117" name="Google Shape;1117;p10"/>
              <p:cNvSpPr/>
              <p:nvPr/>
            </p:nvSpPr>
            <p:spPr>
              <a:xfrm>
                <a:off x="8035959" y="1902016"/>
                <a:ext cx="5321495" cy="2041873"/>
              </a:xfrm>
              <a:prstGeom prst="rect">
                <a:avLst/>
              </a:prstGeom>
              <a:solidFill>
                <a:srgbClr val="FBE4D4"/>
              </a:solidFill>
              <a:ln w="952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pic>
            <p:nvPicPr>
              <p:cNvPr id="1118" name="Google Shape;1118;p10" descr="Image result for docker icon"/>
              <p:cNvPicPr preferRelativeResize="0"/>
              <p:nvPr/>
            </p:nvPicPr>
            <p:blipFill rotWithShape="1">
              <a:blip r:embed="rId5">
                <a:alphaModFix/>
              </a:blip>
              <a:srcRect/>
              <a:stretch/>
            </p:blipFill>
            <p:spPr>
              <a:xfrm>
                <a:off x="12027262" y="2045674"/>
                <a:ext cx="1029605" cy="738369"/>
              </a:xfrm>
              <a:prstGeom prst="rect">
                <a:avLst/>
              </a:prstGeom>
              <a:noFill/>
              <a:ln>
                <a:noFill/>
              </a:ln>
            </p:spPr>
          </p:pic>
          <p:sp>
            <p:nvSpPr>
              <p:cNvPr id="1119" name="Google Shape;1119;p10"/>
              <p:cNvSpPr/>
              <p:nvPr/>
            </p:nvSpPr>
            <p:spPr>
              <a:xfrm>
                <a:off x="8170168" y="2968576"/>
                <a:ext cx="2234862" cy="76216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chemeClr val="lt1"/>
                    </a:solidFill>
                    <a:latin typeface="Open Sans"/>
                    <a:ea typeface="Open Sans"/>
                    <a:cs typeface="Open Sans"/>
                    <a:sym typeface="Open Sans"/>
                  </a:rPr>
                  <a:t>Containerized Application 1</a:t>
                </a:r>
                <a:endParaRPr sz="2000" b="0" i="0" u="none" strike="noStrike" cap="none">
                  <a:solidFill>
                    <a:srgbClr val="000000"/>
                  </a:solidFill>
                  <a:latin typeface="Arial"/>
                  <a:ea typeface="Arial"/>
                  <a:cs typeface="Arial"/>
                  <a:sym typeface="Arial"/>
                </a:endParaRPr>
              </a:p>
            </p:txBody>
          </p:sp>
          <p:sp>
            <p:nvSpPr>
              <p:cNvPr id="1120" name="Google Shape;1120;p10"/>
              <p:cNvSpPr txBox="1"/>
              <p:nvPr/>
            </p:nvSpPr>
            <p:spPr>
              <a:xfrm>
                <a:off x="8727230" y="2214020"/>
                <a:ext cx="386399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Docker Host</a:t>
                </a:r>
                <a:endParaRPr sz="2000" b="0" i="0" u="none" strike="noStrike" cap="none">
                  <a:solidFill>
                    <a:srgbClr val="000000"/>
                  </a:solidFill>
                  <a:latin typeface="Arial"/>
                  <a:ea typeface="Arial"/>
                  <a:cs typeface="Arial"/>
                  <a:sym typeface="Arial"/>
                </a:endParaRPr>
              </a:p>
            </p:txBody>
          </p:sp>
          <p:sp>
            <p:nvSpPr>
              <p:cNvPr id="1121" name="Google Shape;1121;p10"/>
              <p:cNvSpPr/>
              <p:nvPr/>
            </p:nvSpPr>
            <p:spPr>
              <a:xfrm>
                <a:off x="11012950" y="2970345"/>
                <a:ext cx="2234862" cy="762166"/>
              </a:xfrm>
              <a:prstGeom prst="rect">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chemeClr val="lt1"/>
                    </a:solidFill>
                    <a:latin typeface="Open Sans"/>
                    <a:ea typeface="Open Sans"/>
                    <a:cs typeface="Open Sans"/>
                    <a:sym typeface="Open Sans"/>
                  </a:rPr>
                  <a:t>Containerized Application 2</a:t>
                </a:r>
                <a:endParaRPr sz="2000" b="0" i="0" u="none" strike="noStrike" cap="none">
                  <a:solidFill>
                    <a:srgbClr val="000000"/>
                  </a:solidFill>
                  <a:latin typeface="Arial"/>
                  <a:ea typeface="Arial"/>
                  <a:cs typeface="Arial"/>
                  <a:sym typeface="Arial"/>
                </a:endParaRPr>
              </a:p>
            </p:txBody>
          </p:sp>
          <p:cxnSp>
            <p:nvCxnSpPr>
              <p:cNvPr id="1122" name="Google Shape;1122;p10"/>
              <p:cNvCxnSpPr/>
              <p:nvPr/>
            </p:nvCxnSpPr>
            <p:spPr>
              <a:xfrm rot="10800000">
                <a:off x="10714011" y="3099092"/>
                <a:ext cx="0" cy="612244"/>
              </a:xfrm>
              <a:prstGeom prst="straightConnector1">
                <a:avLst/>
              </a:prstGeom>
              <a:noFill/>
              <a:ln w="38100" cap="flat" cmpd="sng">
                <a:solidFill>
                  <a:srgbClr val="3A405A"/>
                </a:solidFill>
                <a:prstDash val="solid"/>
                <a:round/>
                <a:headEnd type="none" w="sm" len="sm"/>
                <a:tailEnd type="triangle" w="med" len="med"/>
              </a:ln>
            </p:spPr>
          </p:cxnSp>
        </p:grpSp>
      </p:grpSp>
      <p:sp>
        <p:nvSpPr>
          <p:cNvPr id="1123" name="Google Shape;1123;p10"/>
          <p:cNvSpPr/>
          <p:nvPr/>
        </p:nvSpPr>
        <p:spPr>
          <a:xfrm>
            <a:off x="5064369" y="1042321"/>
            <a:ext cx="1053514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After the application is started on the Docker Host, Jenkins runs a suite of acceptance tests written in the Cucumber framework.</a:t>
            </a:r>
            <a:endParaRPr sz="2200" b="0" i="0" u="none" strike="noStrike" cap="none">
              <a:solidFill>
                <a:srgbClr val="3F3F3F"/>
              </a:solidFill>
              <a:latin typeface="Open Sans"/>
              <a:ea typeface="Open Sans"/>
              <a:cs typeface="Open Sans"/>
              <a:sym typeface="Open Sans"/>
            </a:endParaRPr>
          </a:p>
        </p:txBody>
      </p:sp>
      <p:pic>
        <p:nvPicPr>
          <p:cNvPr id="1124" name="Google Shape;1124;p10"/>
          <p:cNvPicPr preferRelativeResize="0"/>
          <p:nvPr/>
        </p:nvPicPr>
        <p:blipFill rotWithShape="1">
          <a:blip r:embed="rId7">
            <a:alphaModFix/>
          </a:blip>
          <a:srcRect t="6807" b="6798"/>
          <a:stretch/>
        </p:blipFill>
        <p:spPr>
          <a:xfrm>
            <a:off x="3343909" y="792071"/>
            <a:ext cx="9568182" cy="9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1"/>
          <p:cNvSpPr txBox="1">
            <a:spLocks noGrp="1"/>
          </p:cNvSpPr>
          <p:nvPr>
            <p:ph type="title"/>
          </p:nvPr>
        </p:nvSpPr>
        <p:spPr>
          <a:xfrm>
            <a:off x="-10160" y="15036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Automated Deployment System</a:t>
            </a:r>
            <a:endParaRPr/>
          </a:p>
        </p:txBody>
      </p:sp>
      <p:sp>
        <p:nvSpPr>
          <p:cNvPr id="1130" name="Google Shape;1130;p11"/>
          <p:cNvSpPr/>
          <p:nvPr/>
        </p:nvSpPr>
        <p:spPr>
          <a:xfrm>
            <a:off x="344556" y="0"/>
            <a:ext cx="4719813" cy="9144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1" name="Google Shape;1131;p11"/>
          <p:cNvSpPr/>
          <p:nvPr/>
        </p:nvSpPr>
        <p:spPr>
          <a:xfrm>
            <a:off x="710029" y="1139217"/>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Dockerized application</a:t>
            </a:r>
            <a:endParaRPr sz="1400" b="0" i="0" u="none" strike="noStrike" cap="none">
              <a:solidFill>
                <a:srgbClr val="000000"/>
              </a:solidFill>
              <a:latin typeface="Arial"/>
              <a:ea typeface="Arial"/>
              <a:cs typeface="Arial"/>
              <a:sym typeface="Arial"/>
            </a:endParaRPr>
          </a:p>
        </p:txBody>
      </p:sp>
      <p:sp>
        <p:nvSpPr>
          <p:cNvPr id="1132" name="Google Shape;1132;p11"/>
          <p:cNvSpPr/>
          <p:nvPr/>
        </p:nvSpPr>
        <p:spPr>
          <a:xfrm>
            <a:off x="710029" y="2549996"/>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Jenkins configuration</a:t>
            </a:r>
            <a:endParaRPr sz="1400" b="0" i="0" u="none" strike="noStrike" cap="none">
              <a:solidFill>
                <a:srgbClr val="000000"/>
              </a:solidFill>
              <a:latin typeface="Arial"/>
              <a:ea typeface="Arial"/>
              <a:cs typeface="Arial"/>
              <a:sym typeface="Arial"/>
            </a:endParaRPr>
          </a:p>
        </p:txBody>
      </p:sp>
      <p:sp>
        <p:nvSpPr>
          <p:cNvPr id="1133" name="Google Shape;1133;p11"/>
          <p:cNvSpPr/>
          <p:nvPr/>
        </p:nvSpPr>
        <p:spPr>
          <a:xfrm>
            <a:off x="710029" y="3960775"/>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Continuous Integration</a:t>
            </a:r>
            <a:endParaRPr sz="1400" b="0" i="0" u="none" strike="noStrike" cap="none">
              <a:solidFill>
                <a:srgbClr val="000000"/>
              </a:solidFill>
              <a:latin typeface="Arial"/>
              <a:ea typeface="Arial"/>
              <a:cs typeface="Arial"/>
              <a:sym typeface="Arial"/>
            </a:endParaRPr>
          </a:p>
        </p:txBody>
      </p:sp>
      <p:sp>
        <p:nvSpPr>
          <p:cNvPr id="1134" name="Google Shape;1134;p11"/>
          <p:cNvSpPr/>
          <p:nvPr/>
        </p:nvSpPr>
        <p:spPr>
          <a:xfrm>
            <a:off x="710029" y="5371554"/>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Automated acceptance testing</a:t>
            </a:r>
            <a:endParaRPr sz="1400" b="0" i="0" u="none" strike="noStrike" cap="none">
              <a:solidFill>
                <a:srgbClr val="000000"/>
              </a:solidFill>
              <a:latin typeface="Arial"/>
              <a:ea typeface="Arial"/>
              <a:cs typeface="Arial"/>
              <a:sym typeface="Arial"/>
            </a:endParaRPr>
          </a:p>
        </p:txBody>
      </p:sp>
      <p:sp>
        <p:nvSpPr>
          <p:cNvPr id="1135" name="Google Shape;1135;p11"/>
          <p:cNvSpPr/>
          <p:nvPr/>
        </p:nvSpPr>
        <p:spPr>
          <a:xfrm>
            <a:off x="710029" y="6782333"/>
            <a:ext cx="3727938" cy="763590"/>
          </a:xfrm>
          <a:prstGeom prst="roundRect">
            <a:avLst>
              <a:gd name="adj" fmla="val 16667"/>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A405A"/>
                </a:solidFill>
                <a:latin typeface="Open Sans"/>
                <a:ea typeface="Open Sans"/>
                <a:cs typeface="Open Sans"/>
                <a:sym typeface="Open Sans"/>
              </a:rPr>
              <a:t>Configuration management</a:t>
            </a:r>
            <a:endParaRPr sz="2200" b="0" i="0" u="none" strike="noStrike" cap="none">
              <a:solidFill>
                <a:srgbClr val="3A405A"/>
              </a:solidFill>
              <a:latin typeface="Open Sans"/>
              <a:ea typeface="Open Sans"/>
              <a:cs typeface="Open Sans"/>
              <a:sym typeface="Open Sans"/>
            </a:endParaRPr>
          </a:p>
        </p:txBody>
      </p:sp>
      <p:sp>
        <p:nvSpPr>
          <p:cNvPr id="1136" name="Google Shape;1136;p11"/>
          <p:cNvSpPr/>
          <p:nvPr/>
        </p:nvSpPr>
        <p:spPr>
          <a:xfrm>
            <a:off x="710029" y="8193110"/>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Advanced continuous delivery</a:t>
            </a:r>
            <a:endParaRPr sz="1400" b="0" i="0" u="none" strike="noStrike" cap="none">
              <a:solidFill>
                <a:srgbClr val="000000"/>
              </a:solidFill>
              <a:latin typeface="Arial"/>
              <a:ea typeface="Arial"/>
              <a:cs typeface="Arial"/>
              <a:sym typeface="Arial"/>
            </a:endParaRPr>
          </a:p>
        </p:txBody>
      </p:sp>
      <p:cxnSp>
        <p:nvCxnSpPr>
          <p:cNvPr id="1137" name="Google Shape;1137;p11"/>
          <p:cNvCxnSpPr/>
          <p:nvPr/>
        </p:nvCxnSpPr>
        <p:spPr>
          <a:xfrm>
            <a:off x="2438400" y="1902807"/>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138" name="Google Shape;1138;p11"/>
          <p:cNvCxnSpPr/>
          <p:nvPr/>
        </p:nvCxnSpPr>
        <p:spPr>
          <a:xfrm>
            <a:off x="2461846" y="3313586"/>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139" name="Google Shape;1139;p11"/>
          <p:cNvCxnSpPr/>
          <p:nvPr/>
        </p:nvCxnSpPr>
        <p:spPr>
          <a:xfrm>
            <a:off x="2438400" y="4724365"/>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140" name="Google Shape;1140;p11"/>
          <p:cNvCxnSpPr/>
          <p:nvPr/>
        </p:nvCxnSpPr>
        <p:spPr>
          <a:xfrm>
            <a:off x="2461846" y="6135144"/>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141" name="Google Shape;1141;p11"/>
          <p:cNvCxnSpPr/>
          <p:nvPr/>
        </p:nvCxnSpPr>
        <p:spPr>
          <a:xfrm>
            <a:off x="2438400" y="7545921"/>
            <a:ext cx="0" cy="647189"/>
          </a:xfrm>
          <a:prstGeom prst="straightConnector1">
            <a:avLst/>
          </a:prstGeom>
          <a:noFill/>
          <a:ln w="76200" cap="flat" cmpd="sng">
            <a:solidFill>
              <a:srgbClr val="3A405A"/>
            </a:solidFill>
            <a:prstDash val="solid"/>
            <a:round/>
            <a:headEnd type="none" w="sm" len="sm"/>
            <a:tailEnd type="triangle" w="med" len="med"/>
          </a:ln>
        </p:spPr>
      </p:cxnSp>
      <p:grpSp>
        <p:nvGrpSpPr>
          <p:cNvPr id="1142" name="Google Shape;1142;p11"/>
          <p:cNvGrpSpPr/>
          <p:nvPr/>
        </p:nvGrpSpPr>
        <p:grpSpPr>
          <a:xfrm>
            <a:off x="5875470" y="4614653"/>
            <a:ext cx="8915808" cy="3787594"/>
            <a:chOff x="5152027" y="4670027"/>
            <a:chExt cx="10605838" cy="4505549"/>
          </a:xfrm>
        </p:grpSpPr>
        <p:sp>
          <p:nvSpPr>
            <p:cNvPr id="1143" name="Google Shape;1143;p11"/>
            <p:cNvSpPr/>
            <p:nvPr/>
          </p:nvSpPr>
          <p:spPr>
            <a:xfrm>
              <a:off x="9648555" y="6203797"/>
              <a:ext cx="2033780" cy="125011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Jenkins</a:t>
              </a:r>
              <a:endParaRPr sz="2000" b="0" i="0" u="none" strike="noStrike" cap="none">
                <a:solidFill>
                  <a:srgbClr val="3F3F3F"/>
                </a:solidFill>
                <a:latin typeface="Open Sans"/>
                <a:ea typeface="Open Sans"/>
                <a:cs typeface="Open Sans"/>
                <a:sym typeface="Open Sans"/>
              </a:endParaRPr>
            </a:p>
          </p:txBody>
        </p:sp>
        <p:pic>
          <p:nvPicPr>
            <p:cNvPr id="1144" name="Google Shape;1144;p11" descr="Image result for jenkins icon"/>
            <p:cNvPicPr preferRelativeResize="0"/>
            <p:nvPr/>
          </p:nvPicPr>
          <p:blipFill rotWithShape="1">
            <a:blip r:embed="rId3">
              <a:alphaModFix/>
            </a:blip>
            <a:srcRect/>
            <a:stretch/>
          </p:blipFill>
          <p:spPr>
            <a:xfrm>
              <a:off x="10464696" y="6665342"/>
              <a:ext cx="464023" cy="642107"/>
            </a:xfrm>
            <a:prstGeom prst="rect">
              <a:avLst/>
            </a:prstGeom>
            <a:noFill/>
            <a:ln>
              <a:noFill/>
            </a:ln>
          </p:spPr>
        </p:pic>
        <p:cxnSp>
          <p:nvCxnSpPr>
            <p:cNvPr id="1145" name="Google Shape;1145;p11"/>
            <p:cNvCxnSpPr/>
            <p:nvPr/>
          </p:nvCxnSpPr>
          <p:spPr>
            <a:xfrm rot="10800000">
              <a:off x="9220575" y="6410820"/>
              <a:ext cx="0" cy="896387"/>
            </a:xfrm>
            <a:prstGeom prst="straightConnector1">
              <a:avLst/>
            </a:prstGeom>
            <a:noFill/>
            <a:ln w="38100" cap="flat" cmpd="sng">
              <a:solidFill>
                <a:srgbClr val="3A405A"/>
              </a:solidFill>
              <a:prstDash val="solid"/>
              <a:round/>
              <a:headEnd type="none" w="sm" len="sm"/>
              <a:tailEnd type="triangle" w="med" len="med"/>
            </a:ln>
          </p:spPr>
        </p:cxnSp>
        <p:pic>
          <p:nvPicPr>
            <p:cNvPr id="1146" name="Google Shape;1146;p11" descr="Image result for github"/>
            <p:cNvPicPr preferRelativeResize="0"/>
            <p:nvPr/>
          </p:nvPicPr>
          <p:blipFill rotWithShape="1">
            <a:blip r:embed="rId4">
              <a:alphaModFix/>
            </a:blip>
            <a:srcRect/>
            <a:stretch/>
          </p:blipFill>
          <p:spPr>
            <a:xfrm>
              <a:off x="7742686" y="6400885"/>
              <a:ext cx="1029695" cy="855934"/>
            </a:xfrm>
            <a:prstGeom prst="rect">
              <a:avLst/>
            </a:prstGeom>
            <a:noFill/>
            <a:ln>
              <a:noFill/>
            </a:ln>
          </p:spPr>
        </p:pic>
        <p:sp>
          <p:nvSpPr>
            <p:cNvPr id="1147" name="Google Shape;1147;p11"/>
            <p:cNvSpPr txBox="1"/>
            <p:nvPr/>
          </p:nvSpPr>
          <p:spPr>
            <a:xfrm>
              <a:off x="6292645" y="5939481"/>
              <a:ext cx="386399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Repository</a:t>
              </a:r>
              <a:endParaRPr sz="2000" b="0" i="0" u="none" strike="noStrike" cap="none">
                <a:solidFill>
                  <a:srgbClr val="3F3F3F"/>
                </a:solidFill>
                <a:latin typeface="Open Sans"/>
                <a:ea typeface="Open Sans"/>
                <a:cs typeface="Open Sans"/>
                <a:sym typeface="Open Sans"/>
              </a:endParaRPr>
            </a:p>
          </p:txBody>
        </p:sp>
        <p:cxnSp>
          <p:nvCxnSpPr>
            <p:cNvPr id="1148" name="Google Shape;1148;p11"/>
            <p:cNvCxnSpPr/>
            <p:nvPr/>
          </p:nvCxnSpPr>
          <p:spPr>
            <a:xfrm rot="10800000">
              <a:off x="10677615" y="7434178"/>
              <a:ext cx="0" cy="556585"/>
            </a:xfrm>
            <a:prstGeom prst="straightConnector1">
              <a:avLst/>
            </a:prstGeom>
            <a:noFill/>
            <a:ln w="38100" cap="flat" cmpd="sng">
              <a:solidFill>
                <a:srgbClr val="3A405A"/>
              </a:solidFill>
              <a:prstDash val="solid"/>
              <a:round/>
              <a:headEnd type="none" w="sm" len="sm"/>
              <a:tailEnd type="none" w="sm" len="sm"/>
            </a:ln>
          </p:spPr>
        </p:cxnSp>
        <p:sp>
          <p:nvSpPr>
            <p:cNvPr id="1149" name="Google Shape;1149;p11"/>
            <p:cNvSpPr/>
            <p:nvPr/>
          </p:nvSpPr>
          <p:spPr>
            <a:xfrm>
              <a:off x="9819384" y="8000312"/>
              <a:ext cx="1680810" cy="18582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rgbClr val="3F3F3F"/>
                </a:solidFill>
                <a:latin typeface="Open Sans"/>
                <a:ea typeface="Open Sans"/>
                <a:cs typeface="Open Sans"/>
                <a:sym typeface="Open Sans"/>
              </a:endParaRPr>
            </a:p>
          </p:txBody>
        </p:sp>
        <p:sp>
          <p:nvSpPr>
            <p:cNvPr id="1150" name="Google Shape;1150;p11"/>
            <p:cNvSpPr txBox="1"/>
            <p:nvPr/>
          </p:nvSpPr>
          <p:spPr>
            <a:xfrm>
              <a:off x="8750677" y="8775507"/>
              <a:ext cx="386399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Jenkins Slaves</a:t>
              </a:r>
              <a:endParaRPr sz="2000" b="0" i="0" u="none" strike="noStrike" cap="none">
                <a:solidFill>
                  <a:srgbClr val="3F3F3F"/>
                </a:solidFill>
                <a:latin typeface="Open Sans"/>
                <a:ea typeface="Open Sans"/>
                <a:cs typeface="Open Sans"/>
                <a:sym typeface="Open Sans"/>
              </a:endParaRPr>
            </a:p>
          </p:txBody>
        </p:sp>
        <p:pic>
          <p:nvPicPr>
            <p:cNvPr id="1151" name="Google Shape;1151;p11" descr="Image result for docker icon"/>
            <p:cNvPicPr preferRelativeResize="0"/>
            <p:nvPr/>
          </p:nvPicPr>
          <p:blipFill rotWithShape="1">
            <a:blip r:embed="rId5">
              <a:alphaModFix/>
            </a:blip>
            <a:srcRect/>
            <a:stretch/>
          </p:blipFill>
          <p:spPr>
            <a:xfrm>
              <a:off x="12731663" y="6346158"/>
              <a:ext cx="936005" cy="671245"/>
            </a:xfrm>
            <a:prstGeom prst="rect">
              <a:avLst/>
            </a:prstGeom>
            <a:noFill/>
            <a:ln>
              <a:noFill/>
            </a:ln>
          </p:spPr>
        </p:pic>
        <p:cxnSp>
          <p:nvCxnSpPr>
            <p:cNvPr id="1152" name="Google Shape;1152;p11"/>
            <p:cNvCxnSpPr/>
            <p:nvPr/>
          </p:nvCxnSpPr>
          <p:spPr>
            <a:xfrm rot="10800000">
              <a:off x="12130529" y="6393584"/>
              <a:ext cx="0" cy="896387"/>
            </a:xfrm>
            <a:prstGeom prst="straightConnector1">
              <a:avLst/>
            </a:prstGeom>
            <a:noFill/>
            <a:ln w="38100" cap="flat" cmpd="sng">
              <a:solidFill>
                <a:srgbClr val="3A405A"/>
              </a:solidFill>
              <a:prstDash val="solid"/>
              <a:round/>
              <a:headEnd type="none" w="sm" len="sm"/>
              <a:tailEnd type="triangle" w="med" len="med"/>
            </a:ln>
          </p:spPr>
        </p:cxnSp>
        <p:pic>
          <p:nvPicPr>
            <p:cNvPr id="1153" name="Google Shape;1153;p11" descr="Image result for ansible logo"/>
            <p:cNvPicPr preferRelativeResize="0"/>
            <p:nvPr/>
          </p:nvPicPr>
          <p:blipFill rotWithShape="1">
            <a:blip r:embed="rId6">
              <a:alphaModFix/>
            </a:blip>
            <a:srcRect b="18205"/>
            <a:stretch/>
          </p:blipFill>
          <p:spPr>
            <a:xfrm>
              <a:off x="10269631" y="5192988"/>
              <a:ext cx="829890" cy="835277"/>
            </a:xfrm>
            <a:prstGeom prst="rect">
              <a:avLst/>
            </a:prstGeom>
            <a:noFill/>
            <a:ln>
              <a:noFill/>
            </a:ln>
          </p:spPr>
        </p:pic>
        <p:cxnSp>
          <p:nvCxnSpPr>
            <p:cNvPr id="1154" name="Google Shape;1154;p11"/>
            <p:cNvCxnSpPr/>
            <p:nvPr/>
          </p:nvCxnSpPr>
          <p:spPr>
            <a:xfrm rot="10800000">
              <a:off x="9068622" y="4726740"/>
              <a:ext cx="1028021" cy="1503694"/>
            </a:xfrm>
            <a:prstGeom prst="straightConnector1">
              <a:avLst/>
            </a:prstGeom>
            <a:noFill/>
            <a:ln w="38100" cap="flat" cmpd="sng">
              <a:solidFill>
                <a:srgbClr val="3A405A"/>
              </a:solidFill>
              <a:prstDash val="solid"/>
              <a:round/>
              <a:headEnd type="none" w="sm" len="sm"/>
              <a:tailEnd type="triangle" w="med" len="med"/>
            </a:ln>
          </p:spPr>
        </p:cxnSp>
        <p:cxnSp>
          <p:nvCxnSpPr>
            <p:cNvPr id="1155" name="Google Shape;1155;p11"/>
            <p:cNvCxnSpPr/>
            <p:nvPr/>
          </p:nvCxnSpPr>
          <p:spPr>
            <a:xfrm rot="10800000" flipH="1">
              <a:off x="11296312" y="4723549"/>
              <a:ext cx="1028021" cy="1503694"/>
            </a:xfrm>
            <a:prstGeom prst="straightConnector1">
              <a:avLst/>
            </a:prstGeom>
            <a:noFill/>
            <a:ln w="38100" cap="flat" cmpd="sng">
              <a:solidFill>
                <a:srgbClr val="3A405A"/>
              </a:solidFill>
              <a:prstDash val="solid"/>
              <a:round/>
              <a:headEnd type="none" w="sm" len="sm"/>
              <a:tailEnd type="triangle" w="med" len="med"/>
            </a:ln>
          </p:spPr>
        </p:cxnSp>
        <p:sp>
          <p:nvSpPr>
            <p:cNvPr id="1156" name="Google Shape;1156;p11"/>
            <p:cNvSpPr/>
            <p:nvPr/>
          </p:nvSpPr>
          <p:spPr>
            <a:xfrm>
              <a:off x="9819384" y="8280393"/>
              <a:ext cx="1680810" cy="18582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rgbClr val="3F3F3F"/>
                </a:solidFill>
                <a:latin typeface="Open Sans"/>
                <a:ea typeface="Open Sans"/>
                <a:cs typeface="Open Sans"/>
                <a:sym typeface="Open Sans"/>
              </a:endParaRPr>
            </a:p>
          </p:txBody>
        </p:sp>
        <p:sp>
          <p:nvSpPr>
            <p:cNvPr id="1157" name="Google Shape;1157;p11"/>
            <p:cNvSpPr/>
            <p:nvPr/>
          </p:nvSpPr>
          <p:spPr>
            <a:xfrm>
              <a:off x="9818318" y="8561347"/>
              <a:ext cx="1680810" cy="18582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rgbClr val="3F3F3F"/>
                </a:solidFill>
                <a:latin typeface="Open Sans"/>
                <a:ea typeface="Open Sans"/>
                <a:cs typeface="Open Sans"/>
                <a:sym typeface="Open Sans"/>
              </a:endParaRPr>
            </a:p>
          </p:txBody>
        </p:sp>
        <p:sp>
          <p:nvSpPr>
            <p:cNvPr id="1158" name="Google Shape;1158;p11"/>
            <p:cNvSpPr txBox="1"/>
            <p:nvPr/>
          </p:nvSpPr>
          <p:spPr>
            <a:xfrm>
              <a:off x="11212513" y="5521221"/>
              <a:ext cx="3863995"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Docker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Registry</a:t>
              </a:r>
              <a:endParaRPr sz="2000" b="0" i="0" u="none" strike="noStrike" cap="none">
                <a:solidFill>
                  <a:srgbClr val="3F3F3F"/>
                </a:solidFill>
                <a:latin typeface="Open Sans"/>
                <a:ea typeface="Open Sans"/>
                <a:cs typeface="Open Sans"/>
                <a:sym typeface="Open Sans"/>
              </a:endParaRPr>
            </a:p>
          </p:txBody>
        </p:sp>
        <p:sp>
          <p:nvSpPr>
            <p:cNvPr id="1159" name="Google Shape;1159;p11"/>
            <p:cNvSpPr txBox="1"/>
            <p:nvPr/>
          </p:nvSpPr>
          <p:spPr>
            <a:xfrm>
              <a:off x="5152027" y="4738750"/>
              <a:ext cx="386399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Staging environment</a:t>
              </a:r>
              <a:endParaRPr sz="2000" b="0" i="0" u="none" strike="noStrike" cap="none">
                <a:solidFill>
                  <a:srgbClr val="3F3F3F"/>
                </a:solidFill>
                <a:latin typeface="Open Sans"/>
                <a:ea typeface="Open Sans"/>
                <a:cs typeface="Open Sans"/>
                <a:sym typeface="Open Sans"/>
              </a:endParaRPr>
            </a:p>
          </p:txBody>
        </p:sp>
        <p:sp>
          <p:nvSpPr>
            <p:cNvPr id="1160" name="Google Shape;1160;p11"/>
            <p:cNvSpPr txBox="1"/>
            <p:nvPr/>
          </p:nvSpPr>
          <p:spPr>
            <a:xfrm>
              <a:off x="11893870" y="4670027"/>
              <a:ext cx="3863995" cy="70784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Production </a:t>
              </a:r>
              <a:endParaRPr sz="2000" b="0" i="0" u="none" strike="noStrike" cap="none">
                <a:solidFill>
                  <a:srgbClr val="3F3F3F"/>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environment</a:t>
              </a:r>
              <a:endParaRPr sz="2000" b="0" i="0" u="none" strike="noStrike" cap="none">
                <a:solidFill>
                  <a:srgbClr val="3F3F3F"/>
                </a:solidFill>
                <a:latin typeface="Open Sans"/>
                <a:ea typeface="Open Sans"/>
                <a:cs typeface="Open Sans"/>
                <a:sym typeface="Open Sans"/>
              </a:endParaRPr>
            </a:p>
          </p:txBody>
        </p:sp>
      </p:grpSp>
      <p:grpSp>
        <p:nvGrpSpPr>
          <p:cNvPr id="1161" name="Google Shape;1161;p11"/>
          <p:cNvGrpSpPr/>
          <p:nvPr/>
        </p:nvGrpSpPr>
        <p:grpSpPr>
          <a:xfrm>
            <a:off x="5875470" y="1077960"/>
            <a:ext cx="9403418" cy="3438665"/>
            <a:chOff x="5267967" y="1127417"/>
            <a:chExt cx="9894555" cy="3618265"/>
          </a:xfrm>
        </p:grpSpPr>
        <p:grpSp>
          <p:nvGrpSpPr>
            <p:cNvPr id="1162" name="Google Shape;1162;p11"/>
            <p:cNvGrpSpPr/>
            <p:nvPr/>
          </p:nvGrpSpPr>
          <p:grpSpPr>
            <a:xfrm>
              <a:off x="10333374" y="1127417"/>
              <a:ext cx="4829148" cy="3594575"/>
              <a:chOff x="10333374" y="1100913"/>
              <a:chExt cx="4829148" cy="3594575"/>
            </a:xfrm>
          </p:grpSpPr>
          <p:grpSp>
            <p:nvGrpSpPr>
              <p:cNvPr id="1163" name="Google Shape;1163;p11"/>
              <p:cNvGrpSpPr/>
              <p:nvPr/>
            </p:nvGrpSpPr>
            <p:grpSpPr>
              <a:xfrm>
                <a:off x="10434546" y="1163409"/>
                <a:ext cx="4626804" cy="1687498"/>
                <a:chOff x="11164756" y="1678391"/>
                <a:chExt cx="4626804" cy="1687498"/>
              </a:xfrm>
            </p:grpSpPr>
            <p:sp>
              <p:nvSpPr>
                <p:cNvPr id="1164" name="Google Shape;1164;p11"/>
                <p:cNvSpPr/>
                <p:nvPr/>
              </p:nvSpPr>
              <p:spPr>
                <a:xfrm>
                  <a:off x="11164756" y="1678391"/>
                  <a:ext cx="4626804" cy="1687498"/>
                </a:xfrm>
                <a:prstGeom prst="rect">
                  <a:avLst/>
                </a:prstGeom>
                <a:solidFill>
                  <a:srgbClr val="FBE4D4"/>
                </a:solidFill>
                <a:ln w="952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Open Sans"/>
                    <a:ea typeface="Open Sans"/>
                    <a:cs typeface="Open Sans"/>
                    <a:sym typeface="Open Sans"/>
                  </a:endParaRPr>
                </a:p>
              </p:txBody>
            </p:sp>
            <p:pic>
              <p:nvPicPr>
                <p:cNvPr id="1165" name="Google Shape;1165;p11" descr="Image result for docker icon"/>
                <p:cNvPicPr preferRelativeResize="0"/>
                <p:nvPr/>
              </p:nvPicPr>
              <p:blipFill rotWithShape="1">
                <a:blip r:embed="rId5">
                  <a:alphaModFix/>
                </a:blip>
                <a:srcRect/>
                <a:stretch/>
              </p:blipFill>
              <p:spPr>
                <a:xfrm>
                  <a:off x="13056867" y="1764864"/>
                  <a:ext cx="1029605" cy="738369"/>
                </a:xfrm>
                <a:prstGeom prst="rect">
                  <a:avLst/>
                </a:prstGeom>
                <a:noFill/>
                <a:ln>
                  <a:noFill/>
                </a:ln>
              </p:spPr>
            </p:pic>
            <p:sp>
              <p:nvSpPr>
                <p:cNvPr id="1166" name="Google Shape;1166;p11"/>
                <p:cNvSpPr/>
                <p:nvPr/>
              </p:nvSpPr>
              <p:spPr>
                <a:xfrm>
                  <a:off x="11244948" y="2603925"/>
                  <a:ext cx="2031693" cy="69287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Containerized Application 1</a:t>
                  </a:r>
                  <a:endParaRPr sz="2000" b="0" i="0" u="none" strike="noStrike" cap="none">
                    <a:solidFill>
                      <a:srgbClr val="000000"/>
                    </a:solidFill>
                    <a:latin typeface="Open Sans"/>
                    <a:ea typeface="Open Sans"/>
                    <a:cs typeface="Open Sans"/>
                    <a:sym typeface="Open Sans"/>
                  </a:endParaRPr>
                </a:p>
              </p:txBody>
            </p:sp>
            <p:sp>
              <p:nvSpPr>
                <p:cNvPr id="1167" name="Google Shape;1167;p11"/>
                <p:cNvSpPr/>
                <p:nvPr/>
              </p:nvSpPr>
              <p:spPr>
                <a:xfrm>
                  <a:off x="13667669" y="2604519"/>
                  <a:ext cx="2031693" cy="692878"/>
                </a:xfrm>
                <a:prstGeom prst="rect">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Containerized Application 2</a:t>
                  </a:r>
                  <a:endParaRPr sz="2000" b="0" i="0" u="none" strike="noStrike" cap="none">
                    <a:solidFill>
                      <a:srgbClr val="000000"/>
                    </a:solidFill>
                    <a:latin typeface="Open Sans"/>
                    <a:ea typeface="Open Sans"/>
                    <a:cs typeface="Open Sans"/>
                    <a:sym typeface="Open Sans"/>
                  </a:endParaRPr>
                </a:p>
              </p:txBody>
            </p:sp>
            <p:cxnSp>
              <p:nvCxnSpPr>
                <p:cNvPr id="1168" name="Google Shape;1168;p11"/>
                <p:cNvCxnSpPr/>
                <p:nvPr/>
              </p:nvCxnSpPr>
              <p:spPr>
                <a:xfrm rot="10800000">
                  <a:off x="13478159" y="2814667"/>
                  <a:ext cx="0" cy="380155"/>
                </a:xfrm>
                <a:prstGeom prst="straightConnector1">
                  <a:avLst/>
                </a:prstGeom>
                <a:noFill/>
                <a:ln w="38100" cap="flat" cmpd="sng">
                  <a:solidFill>
                    <a:srgbClr val="3A405A"/>
                  </a:solidFill>
                  <a:prstDash val="solid"/>
                  <a:round/>
                  <a:headEnd type="none" w="sm" len="sm"/>
                  <a:tailEnd type="triangle" w="med" len="med"/>
                </a:ln>
              </p:spPr>
            </p:cxnSp>
          </p:grpSp>
          <p:grpSp>
            <p:nvGrpSpPr>
              <p:cNvPr id="1169" name="Google Shape;1169;p11"/>
              <p:cNvGrpSpPr/>
              <p:nvPr/>
            </p:nvGrpSpPr>
            <p:grpSpPr>
              <a:xfrm>
                <a:off x="10434546" y="2937374"/>
                <a:ext cx="4626804" cy="1687498"/>
                <a:chOff x="11164756" y="1678391"/>
                <a:chExt cx="4626804" cy="1687498"/>
              </a:xfrm>
            </p:grpSpPr>
            <p:sp>
              <p:nvSpPr>
                <p:cNvPr id="1170" name="Google Shape;1170;p11"/>
                <p:cNvSpPr/>
                <p:nvPr/>
              </p:nvSpPr>
              <p:spPr>
                <a:xfrm>
                  <a:off x="11164756" y="1678391"/>
                  <a:ext cx="4626804" cy="1687498"/>
                </a:xfrm>
                <a:prstGeom prst="rect">
                  <a:avLst/>
                </a:prstGeom>
                <a:solidFill>
                  <a:srgbClr val="FBE4D4"/>
                </a:solidFill>
                <a:ln w="952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Open Sans"/>
                    <a:ea typeface="Open Sans"/>
                    <a:cs typeface="Open Sans"/>
                    <a:sym typeface="Open Sans"/>
                  </a:endParaRPr>
                </a:p>
              </p:txBody>
            </p:sp>
            <p:pic>
              <p:nvPicPr>
                <p:cNvPr id="1171" name="Google Shape;1171;p11" descr="Image result for docker icon"/>
                <p:cNvPicPr preferRelativeResize="0"/>
                <p:nvPr/>
              </p:nvPicPr>
              <p:blipFill rotWithShape="1">
                <a:blip r:embed="rId5">
                  <a:alphaModFix/>
                </a:blip>
                <a:srcRect/>
                <a:stretch/>
              </p:blipFill>
              <p:spPr>
                <a:xfrm>
                  <a:off x="13056867" y="1764864"/>
                  <a:ext cx="1029605" cy="738369"/>
                </a:xfrm>
                <a:prstGeom prst="rect">
                  <a:avLst/>
                </a:prstGeom>
                <a:noFill/>
                <a:ln>
                  <a:noFill/>
                </a:ln>
              </p:spPr>
            </p:pic>
            <p:sp>
              <p:nvSpPr>
                <p:cNvPr id="1172" name="Google Shape;1172;p11"/>
                <p:cNvSpPr/>
                <p:nvPr/>
              </p:nvSpPr>
              <p:spPr>
                <a:xfrm>
                  <a:off x="11244948" y="2603925"/>
                  <a:ext cx="2031693" cy="69287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Containerized Application 1</a:t>
                  </a:r>
                  <a:endParaRPr sz="2000" b="0" i="0" u="none" strike="noStrike" cap="none">
                    <a:solidFill>
                      <a:srgbClr val="000000"/>
                    </a:solidFill>
                    <a:latin typeface="Open Sans"/>
                    <a:ea typeface="Open Sans"/>
                    <a:cs typeface="Open Sans"/>
                    <a:sym typeface="Open Sans"/>
                  </a:endParaRPr>
                </a:p>
              </p:txBody>
            </p:sp>
            <p:sp>
              <p:nvSpPr>
                <p:cNvPr id="1173" name="Google Shape;1173;p11"/>
                <p:cNvSpPr/>
                <p:nvPr/>
              </p:nvSpPr>
              <p:spPr>
                <a:xfrm>
                  <a:off x="13667669" y="2604519"/>
                  <a:ext cx="2031693" cy="692878"/>
                </a:xfrm>
                <a:prstGeom prst="rect">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Containerized Application 2</a:t>
                  </a:r>
                  <a:endParaRPr sz="2000" b="0" i="0" u="none" strike="noStrike" cap="none">
                    <a:solidFill>
                      <a:srgbClr val="000000"/>
                    </a:solidFill>
                    <a:latin typeface="Open Sans"/>
                    <a:ea typeface="Open Sans"/>
                    <a:cs typeface="Open Sans"/>
                    <a:sym typeface="Open Sans"/>
                  </a:endParaRPr>
                </a:p>
              </p:txBody>
            </p:sp>
            <p:cxnSp>
              <p:nvCxnSpPr>
                <p:cNvPr id="1174" name="Google Shape;1174;p11"/>
                <p:cNvCxnSpPr/>
                <p:nvPr/>
              </p:nvCxnSpPr>
              <p:spPr>
                <a:xfrm rot="10800000">
                  <a:off x="13478159" y="2814667"/>
                  <a:ext cx="0" cy="380155"/>
                </a:xfrm>
                <a:prstGeom prst="straightConnector1">
                  <a:avLst/>
                </a:prstGeom>
                <a:noFill/>
                <a:ln w="38100" cap="flat" cmpd="sng">
                  <a:solidFill>
                    <a:srgbClr val="3A405A"/>
                  </a:solidFill>
                  <a:prstDash val="solid"/>
                  <a:round/>
                  <a:headEnd type="none" w="sm" len="sm"/>
                  <a:tailEnd type="triangle" w="med" len="med"/>
                </a:ln>
              </p:spPr>
            </p:cxnSp>
          </p:grpSp>
          <p:sp>
            <p:nvSpPr>
              <p:cNvPr id="1175" name="Google Shape;1175;p11"/>
              <p:cNvSpPr/>
              <p:nvPr/>
            </p:nvSpPr>
            <p:spPr>
              <a:xfrm>
                <a:off x="10333374" y="1100913"/>
                <a:ext cx="4829148" cy="3594575"/>
              </a:xfrm>
              <a:prstGeom prst="roundRect">
                <a:avLst>
                  <a:gd name="adj" fmla="val 4132"/>
                </a:avLst>
              </a:prstGeom>
              <a:no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000" b="0" i="0" u="none" strike="noStrike" cap="none">
                  <a:solidFill>
                    <a:schemeClr val="lt1"/>
                  </a:solidFill>
                  <a:latin typeface="Open Sans"/>
                  <a:ea typeface="Open Sans"/>
                  <a:cs typeface="Open Sans"/>
                  <a:sym typeface="Open Sans"/>
                </a:endParaRPr>
              </a:p>
            </p:txBody>
          </p:sp>
        </p:grpSp>
        <p:grpSp>
          <p:nvGrpSpPr>
            <p:cNvPr id="1176" name="Google Shape;1176;p11"/>
            <p:cNvGrpSpPr/>
            <p:nvPr/>
          </p:nvGrpSpPr>
          <p:grpSpPr>
            <a:xfrm>
              <a:off x="5267967" y="1151107"/>
              <a:ext cx="4829148" cy="3594575"/>
              <a:chOff x="5267967" y="1124603"/>
              <a:chExt cx="4829148" cy="3594575"/>
            </a:xfrm>
          </p:grpSpPr>
          <p:grpSp>
            <p:nvGrpSpPr>
              <p:cNvPr id="1177" name="Google Shape;1177;p11"/>
              <p:cNvGrpSpPr/>
              <p:nvPr/>
            </p:nvGrpSpPr>
            <p:grpSpPr>
              <a:xfrm>
                <a:off x="5369139" y="1245336"/>
                <a:ext cx="4626804" cy="1687498"/>
                <a:chOff x="11164756" y="1678391"/>
                <a:chExt cx="4626804" cy="1687498"/>
              </a:xfrm>
            </p:grpSpPr>
            <p:sp>
              <p:nvSpPr>
                <p:cNvPr id="1178" name="Google Shape;1178;p11"/>
                <p:cNvSpPr/>
                <p:nvPr/>
              </p:nvSpPr>
              <p:spPr>
                <a:xfrm>
                  <a:off x="11164756" y="1678391"/>
                  <a:ext cx="4626804" cy="1687498"/>
                </a:xfrm>
                <a:prstGeom prst="rect">
                  <a:avLst/>
                </a:prstGeom>
                <a:solidFill>
                  <a:srgbClr val="FBE4D4"/>
                </a:solidFill>
                <a:ln w="952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Open Sans"/>
                    <a:ea typeface="Open Sans"/>
                    <a:cs typeface="Open Sans"/>
                    <a:sym typeface="Open Sans"/>
                  </a:endParaRPr>
                </a:p>
              </p:txBody>
            </p:sp>
            <p:pic>
              <p:nvPicPr>
                <p:cNvPr id="1179" name="Google Shape;1179;p11" descr="Image result for docker icon"/>
                <p:cNvPicPr preferRelativeResize="0"/>
                <p:nvPr/>
              </p:nvPicPr>
              <p:blipFill rotWithShape="1">
                <a:blip r:embed="rId5">
                  <a:alphaModFix/>
                </a:blip>
                <a:srcRect/>
                <a:stretch/>
              </p:blipFill>
              <p:spPr>
                <a:xfrm>
                  <a:off x="13056867" y="1764864"/>
                  <a:ext cx="1029605" cy="738369"/>
                </a:xfrm>
                <a:prstGeom prst="rect">
                  <a:avLst/>
                </a:prstGeom>
                <a:noFill/>
                <a:ln>
                  <a:noFill/>
                </a:ln>
              </p:spPr>
            </p:pic>
            <p:sp>
              <p:nvSpPr>
                <p:cNvPr id="1180" name="Google Shape;1180;p11"/>
                <p:cNvSpPr/>
                <p:nvPr/>
              </p:nvSpPr>
              <p:spPr>
                <a:xfrm>
                  <a:off x="11244948" y="2603925"/>
                  <a:ext cx="2031693" cy="69287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Containerized Application 1</a:t>
                  </a:r>
                  <a:endParaRPr sz="2000" b="0" i="0" u="none" strike="noStrike" cap="none">
                    <a:solidFill>
                      <a:srgbClr val="000000"/>
                    </a:solidFill>
                    <a:latin typeface="Open Sans"/>
                    <a:ea typeface="Open Sans"/>
                    <a:cs typeface="Open Sans"/>
                    <a:sym typeface="Open Sans"/>
                  </a:endParaRPr>
                </a:p>
              </p:txBody>
            </p:sp>
            <p:sp>
              <p:nvSpPr>
                <p:cNvPr id="1181" name="Google Shape;1181;p11"/>
                <p:cNvSpPr/>
                <p:nvPr/>
              </p:nvSpPr>
              <p:spPr>
                <a:xfrm>
                  <a:off x="13667669" y="2604519"/>
                  <a:ext cx="2031693" cy="692878"/>
                </a:xfrm>
                <a:prstGeom prst="rect">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Containerized Application 2</a:t>
                  </a:r>
                  <a:endParaRPr sz="2000" b="0" i="0" u="none" strike="noStrike" cap="none">
                    <a:solidFill>
                      <a:srgbClr val="000000"/>
                    </a:solidFill>
                    <a:latin typeface="Open Sans"/>
                    <a:ea typeface="Open Sans"/>
                    <a:cs typeface="Open Sans"/>
                    <a:sym typeface="Open Sans"/>
                  </a:endParaRPr>
                </a:p>
              </p:txBody>
            </p:sp>
            <p:cxnSp>
              <p:nvCxnSpPr>
                <p:cNvPr id="1182" name="Google Shape;1182;p11"/>
                <p:cNvCxnSpPr/>
                <p:nvPr/>
              </p:nvCxnSpPr>
              <p:spPr>
                <a:xfrm rot="10800000">
                  <a:off x="13478159" y="2814667"/>
                  <a:ext cx="0" cy="380155"/>
                </a:xfrm>
                <a:prstGeom prst="straightConnector1">
                  <a:avLst/>
                </a:prstGeom>
                <a:noFill/>
                <a:ln w="38100" cap="flat" cmpd="sng">
                  <a:solidFill>
                    <a:srgbClr val="3A405A"/>
                  </a:solidFill>
                  <a:prstDash val="solid"/>
                  <a:round/>
                  <a:headEnd type="none" w="sm" len="sm"/>
                  <a:tailEnd type="triangle" w="med" len="med"/>
                </a:ln>
              </p:spPr>
            </p:cxnSp>
          </p:grpSp>
          <p:sp>
            <p:nvSpPr>
              <p:cNvPr id="1183" name="Google Shape;1183;p11"/>
              <p:cNvSpPr/>
              <p:nvPr/>
            </p:nvSpPr>
            <p:spPr>
              <a:xfrm>
                <a:off x="5267967" y="1124603"/>
                <a:ext cx="4829148" cy="3594575"/>
              </a:xfrm>
              <a:prstGeom prst="roundRect">
                <a:avLst>
                  <a:gd name="adj" fmla="val 6344"/>
                </a:avLst>
              </a:prstGeom>
              <a:no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000" b="0" i="0" u="none" strike="noStrike" cap="none">
                  <a:solidFill>
                    <a:schemeClr val="lt1"/>
                  </a:solidFill>
                  <a:latin typeface="Open Sans"/>
                  <a:ea typeface="Open Sans"/>
                  <a:cs typeface="Open Sans"/>
                  <a:sym typeface="Open Sans"/>
                </a:endParaRPr>
              </a:p>
            </p:txBody>
          </p:sp>
        </p:grpSp>
      </p:grpSp>
      <p:pic>
        <p:nvPicPr>
          <p:cNvPr id="1184" name="Google Shape;1184;p11"/>
          <p:cNvPicPr preferRelativeResize="0"/>
          <p:nvPr/>
        </p:nvPicPr>
        <p:blipFill rotWithShape="1">
          <a:blip r:embed="rId7">
            <a:alphaModFix/>
          </a:blip>
          <a:srcRect t="6807" b="6798"/>
          <a:stretch/>
        </p:blipFill>
        <p:spPr>
          <a:xfrm>
            <a:off x="3343909" y="792071"/>
            <a:ext cx="9568182" cy="9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2"/>
          <p:cNvSpPr txBox="1">
            <a:spLocks noGrp="1"/>
          </p:cNvSpPr>
          <p:nvPr>
            <p:ph type="title"/>
          </p:nvPr>
        </p:nvSpPr>
        <p:spPr>
          <a:xfrm>
            <a:off x="-10160" y="15036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Automated Deployment System</a:t>
            </a:r>
            <a:endParaRPr/>
          </a:p>
        </p:txBody>
      </p:sp>
      <p:sp>
        <p:nvSpPr>
          <p:cNvPr id="1190" name="Google Shape;1190;p12"/>
          <p:cNvSpPr/>
          <p:nvPr/>
        </p:nvSpPr>
        <p:spPr>
          <a:xfrm>
            <a:off x="397564" y="0"/>
            <a:ext cx="4666805" cy="9144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1" name="Google Shape;1191;p12"/>
          <p:cNvSpPr/>
          <p:nvPr/>
        </p:nvSpPr>
        <p:spPr>
          <a:xfrm>
            <a:off x="710029" y="1139217"/>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Dockerized application</a:t>
            </a:r>
            <a:endParaRPr sz="1400" b="0" i="0" u="none" strike="noStrike" cap="none">
              <a:solidFill>
                <a:srgbClr val="000000"/>
              </a:solidFill>
              <a:latin typeface="Arial"/>
              <a:ea typeface="Arial"/>
              <a:cs typeface="Arial"/>
              <a:sym typeface="Arial"/>
            </a:endParaRPr>
          </a:p>
        </p:txBody>
      </p:sp>
      <p:sp>
        <p:nvSpPr>
          <p:cNvPr id="1192" name="Google Shape;1192;p12"/>
          <p:cNvSpPr/>
          <p:nvPr/>
        </p:nvSpPr>
        <p:spPr>
          <a:xfrm>
            <a:off x="710029" y="2549996"/>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Jenkins configuration</a:t>
            </a:r>
            <a:endParaRPr sz="1400" b="0" i="0" u="none" strike="noStrike" cap="none">
              <a:solidFill>
                <a:srgbClr val="000000"/>
              </a:solidFill>
              <a:latin typeface="Arial"/>
              <a:ea typeface="Arial"/>
              <a:cs typeface="Arial"/>
              <a:sym typeface="Arial"/>
            </a:endParaRPr>
          </a:p>
        </p:txBody>
      </p:sp>
      <p:sp>
        <p:nvSpPr>
          <p:cNvPr id="1193" name="Google Shape;1193;p12"/>
          <p:cNvSpPr/>
          <p:nvPr/>
        </p:nvSpPr>
        <p:spPr>
          <a:xfrm>
            <a:off x="710029" y="3960775"/>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Continuous Integration</a:t>
            </a:r>
            <a:endParaRPr sz="1400" b="0" i="0" u="none" strike="noStrike" cap="none">
              <a:solidFill>
                <a:srgbClr val="000000"/>
              </a:solidFill>
              <a:latin typeface="Arial"/>
              <a:ea typeface="Arial"/>
              <a:cs typeface="Arial"/>
              <a:sym typeface="Arial"/>
            </a:endParaRPr>
          </a:p>
        </p:txBody>
      </p:sp>
      <p:sp>
        <p:nvSpPr>
          <p:cNvPr id="1194" name="Google Shape;1194;p12"/>
          <p:cNvSpPr/>
          <p:nvPr/>
        </p:nvSpPr>
        <p:spPr>
          <a:xfrm>
            <a:off x="710029" y="5371554"/>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Automated acceptance testing</a:t>
            </a:r>
            <a:endParaRPr sz="1400" b="0" i="0" u="none" strike="noStrike" cap="none">
              <a:solidFill>
                <a:srgbClr val="000000"/>
              </a:solidFill>
              <a:latin typeface="Arial"/>
              <a:ea typeface="Arial"/>
              <a:cs typeface="Arial"/>
              <a:sym typeface="Arial"/>
            </a:endParaRPr>
          </a:p>
        </p:txBody>
      </p:sp>
      <p:sp>
        <p:nvSpPr>
          <p:cNvPr id="1195" name="Google Shape;1195;p12"/>
          <p:cNvSpPr/>
          <p:nvPr/>
        </p:nvSpPr>
        <p:spPr>
          <a:xfrm>
            <a:off x="710029" y="6782333"/>
            <a:ext cx="3727938" cy="763590"/>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A405A"/>
                </a:solidFill>
                <a:latin typeface="Open Sans"/>
                <a:ea typeface="Open Sans"/>
                <a:cs typeface="Open Sans"/>
                <a:sym typeface="Open Sans"/>
              </a:rPr>
              <a:t>Configuration management</a:t>
            </a:r>
            <a:endParaRPr sz="1400" b="0" i="0" u="none" strike="noStrike" cap="none">
              <a:solidFill>
                <a:srgbClr val="000000"/>
              </a:solidFill>
              <a:latin typeface="Arial"/>
              <a:ea typeface="Arial"/>
              <a:cs typeface="Arial"/>
              <a:sym typeface="Arial"/>
            </a:endParaRPr>
          </a:p>
        </p:txBody>
      </p:sp>
      <p:sp>
        <p:nvSpPr>
          <p:cNvPr id="1196" name="Google Shape;1196;p12"/>
          <p:cNvSpPr/>
          <p:nvPr/>
        </p:nvSpPr>
        <p:spPr>
          <a:xfrm>
            <a:off x="710029" y="8193110"/>
            <a:ext cx="3727938" cy="763590"/>
          </a:xfrm>
          <a:prstGeom prst="roundRect">
            <a:avLst>
              <a:gd name="adj" fmla="val 16667"/>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A405A"/>
                </a:solidFill>
                <a:latin typeface="Open Sans"/>
                <a:ea typeface="Open Sans"/>
                <a:cs typeface="Open Sans"/>
                <a:sym typeface="Open Sans"/>
              </a:rPr>
              <a:t>Advanced continuous delivery</a:t>
            </a:r>
            <a:endParaRPr sz="2200" b="0" i="0" u="none" strike="noStrike" cap="none">
              <a:solidFill>
                <a:srgbClr val="3A405A"/>
              </a:solidFill>
              <a:latin typeface="Open Sans"/>
              <a:ea typeface="Open Sans"/>
              <a:cs typeface="Open Sans"/>
              <a:sym typeface="Open Sans"/>
            </a:endParaRPr>
          </a:p>
        </p:txBody>
      </p:sp>
      <p:cxnSp>
        <p:nvCxnSpPr>
          <p:cNvPr id="1197" name="Google Shape;1197;p12"/>
          <p:cNvCxnSpPr/>
          <p:nvPr/>
        </p:nvCxnSpPr>
        <p:spPr>
          <a:xfrm>
            <a:off x="2438400" y="1902807"/>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198" name="Google Shape;1198;p12"/>
          <p:cNvCxnSpPr/>
          <p:nvPr/>
        </p:nvCxnSpPr>
        <p:spPr>
          <a:xfrm>
            <a:off x="2461846" y="3313586"/>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199" name="Google Shape;1199;p12"/>
          <p:cNvCxnSpPr/>
          <p:nvPr/>
        </p:nvCxnSpPr>
        <p:spPr>
          <a:xfrm>
            <a:off x="2438400" y="4724365"/>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200" name="Google Shape;1200;p12"/>
          <p:cNvCxnSpPr/>
          <p:nvPr/>
        </p:nvCxnSpPr>
        <p:spPr>
          <a:xfrm>
            <a:off x="2461846" y="6135144"/>
            <a:ext cx="0" cy="647189"/>
          </a:xfrm>
          <a:prstGeom prst="straightConnector1">
            <a:avLst/>
          </a:prstGeom>
          <a:noFill/>
          <a:ln w="76200" cap="flat" cmpd="sng">
            <a:solidFill>
              <a:srgbClr val="3A405A"/>
            </a:solidFill>
            <a:prstDash val="solid"/>
            <a:round/>
            <a:headEnd type="none" w="sm" len="sm"/>
            <a:tailEnd type="triangle" w="med" len="med"/>
          </a:ln>
        </p:spPr>
      </p:cxnSp>
      <p:cxnSp>
        <p:nvCxnSpPr>
          <p:cNvPr id="1201" name="Google Shape;1201;p12"/>
          <p:cNvCxnSpPr/>
          <p:nvPr/>
        </p:nvCxnSpPr>
        <p:spPr>
          <a:xfrm>
            <a:off x="2438400" y="7545921"/>
            <a:ext cx="0" cy="647189"/>
          </a:xfrm>
          <a:prstGeom prst="straightConnector1">
            <a:avLst/>
          </a:prstGeom>
          <a:noFill/>
          <a:ln w="76200" cap="flat" cmpd="sng">
            <a:solidFill>
              <a:srgbClr val="3A405A"/>
            </a:solidFill>
            <a:prstDash val="solid"/>
            <a:round/>
            <a:headEnd type="none" w="sm" len="sm"/>
            <a:tailEnd type="triangle" w="med" len="med"/>
          </a:ln>
        </p:spPr>
      </p:cxnSp>
      <p:grpSp>
        <p:nvGrpSpPr>
          <p:cNvPr id="1202" name="Google Shape;1202;p12"/>
          <p:cNvGrpSpPr/>
          <p:nvPr/>
        </p:nvGrpSpPr>
        <p:grpSpPr>
          <a:xfrm>
            <a:off x="6365754" y="1099388"/>
            <a:ext cx="8213744" cy="7474768"/>
            <a:chOff x="5822413" y="1019875"/>
            <a:chExt cx="8783863" cy="7993594"/>
          </a:xfrm>
        </p:grpSpPr>
        <p:sp>
          <p:nvSpPr>
            <p:cNvPr id="1203" name="Google Shape;1203;p12"/>
            <p:cNvSpPr txBox="1"/>
            <p:nvPr/>
          </p:nvSpPr>
          <p:spPr>
            <a:xfrm>
              <a:off x="5822413" y="5589806"/>
              <a:ext cx="386399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Repository</a:t>
              </a:r>
              <a:endParaRPr sz="2000" b="0" i="0" u="none" strike="noStrike" cap="none">
                <a:solidFill>
                  <a:srgbClr val="3F3F3F"/>
                </a:solidFill>
                <a:latin typeface="Open Sans"/>
                <a:ea typeface="Open Sans"/>
                <a:cs typeface="Open Sans"/>
                <a:sym typeface="Open Sans"/>
              </a:endParaRPr>
            </a:p>
          </p:txBody>
        </p:sp>
        <p:cxnSp>
          <p:nvCxnSpPr>
            <p:cNvPr id="1204" name="Google Shape;1204;p12"/>
            <p:cNvCxnSpPr/>
            <p:nvPr/>
          </p:nvCxnSpPr>
          <p:spPr>
            <a:xfrm rot="10800000">
              <a:off x="10207383" y="6961704"/>
              <a:ext cx="0" cy="380155"/>
            </a:xfrm>
            <a:prstGeom prst="straightConnector1">
              <a:avLst/>
            </a:prstGeom>
            <a:noFill/>
            <a:ln w="38100" cap="flat" cmpd="sng">
              <a:solidFill>
                <a:srgbClr val="3A405A"/>
              </a:solidFill>
              <a:prstDash val="solid"/>
              <a:round/>
              <a:headEnd type="none" w="sm" len="sm"/>
              <a:tailEnd type="none" w="sm" len="sm"/>
            </a:ln>
          </p:spPr>
        </p:cxnSp>
        <p:sp>
          <p:nvSpPr>
            <p:cNvPr id="1205" name="Google Shape;1205;p12"/>
            <p:cNvSpPr txBox="1"/>
            <p:nvPr/>
          </p:nvSpPr>
          <p:spPr>
            <a:xfrm>
              <a:off x="8280445" y="8613400"/>
              <a:ext cx="386399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Jenkins Slaves</a:t>
              </a:r>
              <a:endParaRPr sz="2000" b="0" i="0" u="none" strike="noStrike" cap="none">
                <a:solidFill>
                  <a:srgbClr val="3F3F3F"/>
                </a:solidFill>
                <a:latin typeface="Open Sans"/>
                <a:ea typeface="Open Sans"/>
                <a:cs typeface="Open Sans"/>
                <a:sym typeface="Open Sans"/>
              </a:endParaRPr>
            </a:p>
          </p:txBody>
        </p:sp>
        <p:grpSp>
          <p:nvGrpSpPr>
            <p:cNvPr id="1206" name="Google Shape;1206;p12"/>
            <p:cNvGrpSpPr/>
            <p:nvPr/>
          </p:nvGrpSpPr>
          <p:grpSpPr>
            <a:xfrm>
              <a:off x="9348086" y="7931989"/>
              <a:ext cx="1681876" cy="746856"/>
              <a:chOff x="9348086" y="8025773"/>
              <a:chExt cx="1681876" cy="746856"/>
            </a:xfrm>
          </p:grpSpPr>
          <p:sp>
            <p:nvSpPr>
              <p:cNvPr id="1207" name="Google Shape;1207;p12"/>
              <p:cNvSpPr/>
              <p:nvPr/>
            </p:nvSpPr>
            <p:spPr>
              <a:xfrm>
                <a:off x="9349152" y="8025773"/>
                <a:ext cx="1680810" cy="18582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sp>
            <p:nvSpPr>
              <p:cNvPr id="1208" name="Google Shape;1208;p12"/>
              <p:cNvSpPr/>
              <p:nvPr/>
            </p:nvSpPr>
            <p:spPr>
              <a:xfrm>
                <a:off x="9349152" y="8305854"/>
                <a:ext cx="1680810" cy="18582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sp>
            <p:nvSpPr>
              <p:cNvPr id="1209" name="Google Shape;1209;p12"/>
              <p:cNvSpPr/>
              <p:nvPr/>
            </p:nvSpPr>
            <p:spPr>
              <a:xfrm>
                <a:off x="9348086" y="8586808"/>
                <a:ext cx="1680810" cy="185821"/>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grpSp>
        <p:sp>
          <p:nvSpPr>
            <p:cNvPr id="1210" name="Google Shape;1210;p12"/>
            <p:cNvSpPr txBox="1"/>
            <p:nvPr/>
          </p:nvSpPr>
          <p:spPr>
            <a:xfrm>
              <a:off x="10742281" y="5124654"/>
              <a:ext cx="3863995"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Docker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Registry</a:t>
              </a:r>
              <a:endParaRPr sz="2000" b="0" i="0" u="none" strike="noStrike" cap="none">
                <a:solidFill>
                  <a:srgbClr val="3F3F3F"/>
                </a:solidFill>
                <a:latin typeface="Open Sans"/>
                <a:ea typeface="Open Sans"/>
                <a:cs typeface="Open Sans"/>
                <a:sym typeface="Open Sans"/>
              </a:endParaRPr>
            </a:p>
          </p:txBody>
        </p:sp>
        <p:grpSp>
          <p:nvGrpSpPr>
            <p:cNvPr id="1211" name="Google Shape;1211;p12"/>
            <p:cNvGrpSpPr/>
            <p:nvPr/>
          </p:nvGrpSpPr>
          <p:grpSpPr>
            <a:xfrm>
              <a:off x="7272454" y="4772975"/>
              <a:ext cx="5924982" cy="2204097"/>
              <a:chOff x="7272454" y="5195003"/>
              <a:chExt cx="5924982" cy="2204097"/>
            </a:xfrm>
          </p:grpSpPr>
          <p:sp>
            <p:nvSpPr>
              <p:cNvPr id="1212" name="Google Shape;1212;p12"/>
              <p:cNvSpPr/>
              <p:nvPr/>
            </p:nvSpPr>
            <p:spPr>
              <a:xfrm>
                <a:off x="9178323" y="6262635"/>
                <a:ext cx="2033780" cy="1136465"/>
              </a:xfrm>
              <a:prstGeom prst="rect">
                <a:avLst/>
              </a:prstGeom>
              <a:solidFill>
                <a:srgbClr val="F6AAA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chemeClr val="lt1"/>
                    </a:solidFill>
                    <a:latin typeface="Open Sans"/>
                    <a:ea typeface="Open Sans"/>
                    <a:cs typeface="Open Sans"/>
                    <a:sym typeface="Open Sans"/>
                  </a:rPr>
                  <a:t>Jenkins</a:t>
                </a:r>
                <a:endParaRPr sz="2000" b="0" i="0" u="none" strike="noStrike" cap="none">
                  <a:solidFill>
                    <a:srgbClr val="000000"/>
                  </a:solidFill>
                  <a:latin typeface="Open Sans"/>
                  <a:ea typeface="Open Sans"/>
                  <a:cs typeface="Open Sans"/>
                  <a:sym typeface="Open Sans"/>
                </a:endParaRPr>
              </a:p>
            </p:txBody>
          </p:sp>
          <p:pic>
            <p:nvPicPr>
              <p:cNvPr id="1213" name="Google Shape;1213;p12" descr="Image result for jenkins icon"/>
              <p:cNvPicPr preferRelativeResize="0"/>
              <p:nvPr/>
            </p:nvPicPr>
            <p:blipFill rotWithShape="1">
              <a:blip r:embed="rId3">
                <a:alphaModFix/>
              </a:blip>
              <a:srcRect/>
              <a:stretch/>
            </p:blipFill>
            <p:spPr>
              <a:xfrm>
                <a:off x="9994464" y="6690803"/>
                <a:ext cx="464023" cy="642107"/>
              </a:xfrm>
              <a:prstGeom prst="rect">
                <a:avLst/>
              </a:prstGeom>
              <a:noFill/>
              <a:ln>
                <a:noFill/>
              </a:ln>
            </p:spPr>
          </p:pic>
          <p:cxnSp>
            <p:nvCxnSpPr>
              <p:cNvPr id="1214" name="Google Shape;1214;p12"/>
              <p:cNvCxnSpPr/>
              <p:nvPr/>
            </p:nvCxnSpPr>
            <p:spPr>
              <a:xfrm rot="10800000">
                <a:off x="8750343" y="6436281"/>
                <a:ext cx="0" cy="896387"/>
              </a:xfrm>
              <a:prstGeom prst="straightConnector1">
                <a:avLst/>
              </a:prstGeom>
              <a:noFill/>
              <a:ln w="38100" cap="flat" cmpd="sng">
                <a:solidFill>
                  <a:srgbClr val="3A405A"/>
                </a:solidFill>
                <a:prstDash val="solid"/>
                <a:round/>
                <a:headEnd type="none" w="sm" len="sm"/>
                <a:tailEnd type="triangle" w="med" len="med"/>
              </a:ln>
            </p:spPr>
          </p:cxnSp>
          <p:pic>
            <p:nvPicPr>
              <p:cNvPr id="1215" name="Google Shape;1215;p12" descr="Image result for github"/>
              <p:cNvPicPr preferRelativeResize="0"/>
              <p:nvPr/>
            </p:nvPicPr>
            <p:blipFill rotWithShape="1">
              <a:blip r:embed="rId4">
                <a:alphaModFix/>
              </a:blip>
              <a:srcRect/>
              <a:stretch/>
            </p:blipFill>
            <p:spPr>
              <a:xfrm>
                <a:off x="7272454" y="6426346"/>
                <a:ext cx="1029695" cy="855934"/>
              </a:xfrm>
              <a:prstGeom prst="rect">
                <a:avLst/>
              </a:prstGeom>
              <a:noFill/>
              <a:ln>
                <a:noFill/>
              </a:ln>
            </p:spPr>
          </p:pic>
          <p:pic>
            <p:nvPicPr>
              <p:cNvPr id="1216" name="Google Shape;1216;p12" descr="Image result for docker icon"/>
              <p:cNvPicPr preferRelativeResize="0"/>
              <p:nvPr/>
            </p:nvPicPr>
            <p:blipFill rotWithShape="1">
              <a:blip r:embed="rId5">
                <a:alphaModFix/>
              </a:blip>
              <a:srcRect/>
              <a:stretch/>
            </p:blipFill>
            <p:spPr>
              <a:xfrm>
                <a:off x="12261431" y="6371619"/>
                <a:ext cx="936005" cy="671245"/>
              </a:xfrm>
              <a:prstGeom prst="rect">
                <a:avLst/>
              </a:prstGeom>
              <a:noFill/>
              <a:ln>
                <a:noFill/>
              </a:ln>
            </p:spPr>
          </p:pic>
          <p:cxnSp>
            <p:nvCxnSpPr>
              <p:cNvPr id="1217" name="Google Shape;1217;p12"/>
              <p:cNvCxnSpPr/>
              <p:nvPr/>
            </p:nvCxnSpPr>
            <p:spPr>
              <a:xfrm rot="10800000">
                <a:off x="11660297" y="6419045"/>
                <a:ext cx="0" cy="896387"/>
              </a:xfrm>
              <a:prstGeom prst="straightConnector1">
                <a:avLst/>
              </a:prstGeom>
              <a:noFill/>
              <a:ln w="38100" cap="flat" cmpd="sng">
                <a:solidFill>
                  <a:srgbClr val="3A405A"/>
                </a:solidFill>
                <a:prstDash val="solid"/>
                <a:round/>
                <a:headEnd type="none" w="sm" len="sm"/>
                <a:tailEnd type="triangle" w="med" len="med"/>
              </a:ln>
            </p:spPr>
          </p:cxnSp>
          <p:pic>
            <p:nvPicPr>
              <p:cNvPr id="1218" name="Google Shape;1218;p12" descr="Image result for ansible logo"/>
              <p:cNvPicPr preferRelativeResize="0"/>
              <p:nvPr/>
            </p:nvPicPr>
            <p:blipFill rotWithShape="1">
              <a:blip r:embed="rId6">
                <a:alphaModFix/>
              </a:blip>
              <a:srcRect b="18205"/>
              <a:stretch/>
            </p:blipFill>
            <p:spPr>
              <a:xfrm>
                <a:off x="9871415" y="5290931"/>
                <a:ext cx="685859" cy="690312"/>
              </a:xfrm>
              <a:prstGeom prst="rect">
                <a:avLst/>
              </a:prstGeom>
              <a:noFill/>
              <a:ln>
                <a:noFill/>
              </a:ln>
            </p:spPr>
          </p:pic>
          <p:cxnSp>
            <p:nvCxnSpPr>
              <p:cNvPr id="1219" name="Google Shape;1219;p12"/>
              <p:cNvCxnSpPr/>
              <p:nvPr/>
            </p:nvCxnSpPr>
            <p:spPr>
              <a:xfrm rot="10800000">
                <a:off x="7877908" y="5195003"/>
                <a:ext cx="1748504" cy="1037446"/>
              </a:xfrm>
              <a:prstGeom prst="straightConnector1">
                <a:avLst/>
              </a:prstGeom>
              <a:noFill/>
              <a:ln w="38100" cap="flat" cmpd="sng">
                <a:solidFill>
                  <a:srgbClr val="3A405A"/>
                </a:solidFill>
                <a:prstDash val="solid"/>
                <a:round/>
                <a:headEnd type="none" w="sm" len="sm"/>
                <a:tailEnd type="triangle" w="med" len="med"/>
              </a:ln>
            </p:spPr>
          </p:cxnSp>
          <p:cxnSp>
            <p:nvCxnSpPr>
              <p:cNvPr id="1220" name="Google Shape;1220;p12"/>
              <p:cNvCxnSpPr/>
              <p:nvPr/>
            </p:nvCxnSpPr>
            <p:spPr>
              <a:xfrm rot="10800000" flipH="1">
                <a:off x="10807655" y="5195003"/>
                <a:ext cx="1748504" cy="1037446"/>
              </a:xfrm>
              <a:prstGeom prst="straightConnector1">
                <a:avLst/>
              </a:prstGeom>
              <a:noFill/>
              <a:ln w="38100" cap="flat" cmpd="sng">
                <a:solidFill>
                  <a:srgbClr val="3A405A"/>
                </a:solidFill>
                <a:prstDash val="solid"/>
                <a:round/>
                <a:headEnd type="none" w="sm" len="sm"/>
                <a:tailEnd type="triangle" w="med" len="med"/>
              </a:ln>
            </p:spPr>
          </p:cxnSp>
        </p:grpSp>
        <p:sp>
          <p:nvSpPr>
            <p:cNvPr id="1221" name="Google Shape;1221;p12"/>
            <p:cNvSpPr/>
            <p:nvPr/>
          </p:nvSpPr>
          <p:spPr>
            <a:xfrm>
              <a:off x="9178323" y="7336134"/>
              <a:ext cx="2033780" cy="1659159"/>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000" b="0" i="0" u="none" strike="noStrike" cap="none">
                <a:solidFill>
                  <a:schemeClr val="lt1"/>
                </a:solidFill>
                <a:latin typeface="Open Sans"/>
                <a:ea typeface="Open Sans"/>
                <a:cs typeface="Open Sans"/>
                <a:sym typeface="Open Sans"/>
              </a:endParaRPr>
            </a:p>
          </p:txBody>
        </p:sp>
        <p:sp>
          <p:nvSpPr>
            <p:cNvPr id="1222" name="Google Shape;1222;p12"/>
            <p:cNvSpPr/>
            <p:nvPr/>
          </p:nvSpPr>
          <p:spPr>
            <a:xfrm>
              <a:off x="6536367" y="1026249"/>
              <a:ext cx="2808615" cy="3708736"/>
            </a:xfrm>
            <a:prstGeom prst="rect">
              <a:avLst/>
            </a:prstGeom>
            <a:no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000" b="0" i="0" u="none" strike="noStrike" cap="none">
                <a:solidFill>
                  <a:schemeClr val="lt1"/>
                </a:solidFill>
                <a:latin typeface="Open Sans"/>
                <a:ea typeface="Open Sans"/>
                <a:cs typeface="Open Sans"/>
                <a:sym typeface="Open Sans"/>
              </a:endParaRPr>
            </a:p>
          </p:txBody>
        </p:sp>
        <p:sp>
          <p:nvSpPr>
            <p:cNvPr id="1223" name="Google Shape;1223;p12"/>
            <p:cNvSpPr/>
            <p:nvPr/>
          </p:nvSpPr>
          <p:spPr>
            <a:xfrm>
              <a:off x="6737260" y="3979122"/>
              <a:ext cx="2031693" cy="692878"/>
            </a:xfrm>
            <a:prstGeom prst="rect">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Containerized Application 2</a:t>
              </a:r>
              <a:endParaRPr sz="2000" b="0" i="0" u="none" strike="noStrike" cap="none">
                <a:solidFill>
                  <a:srgbClr val="000000"/>
                </a:solidFill>
                <a:latin typeface="Open Sans"/>
                <a:ea typeface="Open Sans"/>
                <a:cs typeface="Open Sans"/>
                <a:sym typeface="Open Sans"/>
              </a:endParaRPr>
            </a:p>
          </p:txBody>
        </p:sp>
        <p:cxnSp>
          <p:nvCxnSpPr>
            <p:cNvPr id="1224" name="Google Shape;1224;p12"/>
            <p:cNvCxnSpPr/>
            <p:nvPr/>
          </p:nvCxnSpPr>
          <p:spPr>
            <a:xfrm flipH="1">
              <a:off x="7809106" y="3120280"/>
              <a:ext cx="3000" cy="966600"/>
            </a:xfrm>
            <a:prstGeom prst="straightConnector1">
              <a:avLst/>
            </a:prstGeom>
            <a:noFill/>
            <a:ln w="76200" cap="flat" cmpd="sng">
              <a:solidFill>
                <a:srgbClr val="3A405A"/>
              </a:solidFill>
              <a:prstDash val="solid"/>
              <a:round/>
              <a:headEnd type="none" w="sm" len="sm"/>
              <a:tailEnd type="triangle" w="med" len="med"/>
            </a:ln>
          </p:spPr>
        </p:cxnSp>
        <p:sp>
          <p:nvSpPr>
            <p:cNvPr id="1225" name="Google Shape;1225;p12"/>
            <p:cNvSpPr/>
            <p:nvPr/>
          </p:nvSpPr>
          <p:spPr>
            <a:xfrm>
              <a:off x="11373322" y="4053223"/>
              <a:ext cx="2031693" cy="692878"/>
            </a:xfrm>
            <a:prstGeom prst="rect">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Containerized Application 2</a:t>
              </a:r>
              <a:endParaRPr sz="2000" b="0" i="0" u="none" strike="noStrike" cap="none">
                <a:solidFill>
                  <a:srgbClr val="000000"/>
                </a:solidFill>
                <a:latin typeface="Open Sans"/>
                <a:ea typeface="Open Sans"/>
                <a:cs typeface="Open Sans"/>
                <a:sym typeface="Open Sans"/>
              </a:endParaRPr>
            </a:p>
          </p:txBody>
        </p:sp>
        <p:cxnSp>
          <p:nvCxnSpPr>
            <p:cNvPr id="1226" name="Google Shape;1226;p12"/>
            <p:cNvCxnSpPr/>
            <p:nvPr/>
          </p:nvCxnSpPr>
          <p:spPr>
            <a:xfrm>
              <a:off x="12389168" y="3367423"/>
              <a:ext cx="0" cy="693000"/>
            </a:xfrm>
            <a:prstGeom prst="straightConnector1">
              <a:avLst/>
            </a:prstGeom>
            <a:noFill/>
            <a:ln w="76200" cap="flat" cmpd="sng">
              <a:solidFill>
                <a:srgbClr val="3A405A"/>
              </a:solidFill>
              <a:prstDash val="solid"/>
              <a:round/>
              <a:headEnd type="none" w="sm" len="sm"/>
              <a:tailEnd type="triangle" w="med" len="med"/>
            </a:ln>
          </p:spPr>
        </p:cxnSp>
        <p:grpSp>
          <p:nvGrpSpPr>
            <p:cNvPr id="1227" name="Google Shape;1227;p12"/>
            <p:cNvGrpSpPr/>
            <p:nvPr/>
          </p:nvGrpSpPr>
          <p:grpSpPr>
            <a:xfrm>
              <a:off x="6716991" y="1839754"/>
              <a:ext cx="2051961" cy="746856"/>
              <a:chOff x="9348086" y="8025773"/>
              <a:chExt cx="1681876" cy="746856"/>
            </a:xfrm>
          </p:grpSpPr>
          <p:sp>
            <p:nvSpPr>
              <p:cNvPr id="1228" name="Google Shape;1228;p12"/>
              <p:cNvSpPr/>
              <p:nvPr/>
            </p:nvSpPr>
            <p:spPr>
              <a:xfrm>
                <a:off x="9349152" y="8025773"/>
                <a:ext cx="1680810" cy="185821"/>
              </a:xfrm>
              <a:prstGeom prst="rect">
                <a:avLst/>
              </a:prstGeom>
              <a:solidFill>
                <a:srgbClr val="0FCFE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sp>
            <p:nvSpPr>
              <p:cNvPr id="1229" name="Google Shape;1229;p12"/>
              <p:cNvSpPr/>
              <p:nvPr/>
            </p:nvSpPr>
            <p:spPr>
              <a:xfrm>
                <a:off x="9349152" y="8305854"/>
                <a:ext cx="1680810" cy="185821"/>
              </a:xfrm>
              <a:prstGeom prst="rect">
                <a:avLst/>
              </a:prstGeom>
              <a:solidFill>
                <a:srgbClr val="0FCFE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sp>
            <p:nvSpPr>
              <p:cNvPr id="1230" name="Google Shape;1230;p12"/>
              <p:cNvSpPr/>
              <p:nvPr/>
            </p:nvSpPr>
            <p:spPr>
              <a:xfrm>
                <a:off x="9348086" y="8586808"/>
                <a:ext cx="1680810" cy="185821"/>
              </a:xfrm>
              <a:prstGeom prst="rect">
                <a:avLst/>
              </a:prstGeom>
              <a:solidFill>
                <a:srgbClr val="0FCFE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grpSp>
        <p:pic>
          <p:nvPicPr>
            <p:cNvPr id="1231" name="Google Shape;1231;p12" descr="Image result for database icon"/>
            <p:cNvPicPr preferRelativeResize="0"/>
            <p:nvPr/>
          </p:nvPicPr>
          <p:blipFill rotWithShape="1">
            <a:blip r:embed="rId7">
              <a:alphaModFix/>
            </a:blip>
            <a:srcRect/>
            <a:stretch/>
          </p:blipFill>
          <p:spPr>
            <a:xfrm>
              <a:off x="8829350" y="1993602"/>
              <a:ext cx="466406" cy="466406"/>
            </a:xfrm>
            <a:prstGeom prst="rect">
              <a:avLst/>
            </a:prstGeom>
            <a:noFill/>
            <a:ln>
              <a:noFill/>
            </a:ln>
          </p:spPr>
        </p:pic>
        <p:pic>
          <p:nvPicPr>
            <p:cNvPr id="1232" name="Google Shape;1232;p12" descr="Image result for database icon"/>
            <p:cNvPicPr preferRelativeResize="0"/>
            <p:nvPr/>
          </p:nvPicPr>
          <p:blipFill rotWithShape="1">
            <a:blip r:embed="rId7">
              <a:alphaModFix/>
            </a:blip>
            <a:srcRect/>
            <a:stretch/>
          </p:blipFill>
          <p:spPr>
            <a:xfrm>
              <a:off x="13476748" y="1991212"/>
              <a:ext cx="466406" cy="466406"/>
            </a:xfrm>
            <a:prstGeom prst="rect">
              <a:avLst/>
            </a:prstGeom>
            <a:noFill/>
            <a:ln>
              <a:noFill/>
            </a:ln>
          </p:spPr>
        </p:pic>
        <p:grpSp>
          <p:nvGrpSpPr>
            <p:cNvPr id="1233" name="Google Shape;1233;p12"/>
            <p:cNvGrpSpPr/>
            <p:nvPr/>
          </p:nvGrpSpPr>
          <p:grpSpPr>
            <a:xfrm>
              <a:off x="11363187" y="1887212"/>
              <a:ext cx="2051961" cy="746856"/>
              <a:chOff x="9348086" y="8025773"/>
              <a:chExt cx="1681876" cy="746856"/>
            </a:xfrm>
          </p:grpSpPr>
          <p:sp>
            <p:nvSpPr>
              <p:cNvPr id="1234" name="Google Shape;1234;p12"/>
              <p:cNvSpPr/>
              <p:nvPr/>
            </p:nvSpPr>
            <p:spPr>
              <a:xfrm>
                <a:off x="9349152" y="8025773"/>
                <a:ext cx="1680810" cy="185821"/>
              </a:xfrm>
              <a:prstGeom prst="rect">
                <a:avLst/>
              </a:prstGeom>
              <a:solidFill>
                <a:srgbClr val="0FCFE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sp>
            <p:nvSpPr>
              <p:cNvPr id="1235" name="Google Shape;1235;p12"/>
              <p:cNvSpPr/>
              <p:nvPr/>
            </p:nvSpPr>
            <p:spPr>
              <a:xfrm>
                <a:off x="9349152" y="8305854"/>
                <a:ext cx="1680810" cy="185821"/>
              </a:xfrm>
              <a:prstGeom prst="rect">
                <a:avLst/>
              </a:prstGeom>
              <a:solidFill>
                <a:srgbClr val="0FCFE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sp>
            <p:nvSpPr>
              <p:cNvPr id="1236" name="Google Shape;1236;p12"/>
              <p:cNvSpPr/>
              <p:nvPr/>
            </p:nvSpPr>
            <p:spPr>
              <a:xfrm>
                <a:off x="9348086" y="8586808"/>
                <a:ext cx="1680810" cy="185821"/>
              </a:xfrm>
              <a:prstGeom prst="rect">
                <a:avLst/>
              </a:prstGeom>
              <a:solidFill>
                <a:srgbClr val="0FCFE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000" b="0" i="0" u="none" strike="noStrike" cap="none">
                  <a:solidFill>
                    <a:schemeClr val="lt1"/>
                  </a:solidFill>
                  <a:latin typeface="Open Sans"/>
                  <a:ea typeface="Open Sans"/>
                  <a:cs typeface="Open Sans"/>
                  <a:sym typeface="Open Sans"/>
                </a:endParaRPr>
              </a:p>
            </p:txBody>
          </p:sp>
        </p:grpSp>
        <p:pic>
          <p:nvPicPr>
            <p:cNvPr id="1237" name="Google Shape;1237;p12" descr="Image result for docker icon"/>
            <p:cNvPicPr preferRelativeResize="0"/>
            <p:nvPr/>
          </p:nvPicPr>
          <p:blipFill rotWithShape="1">
            <a:blip r:embed="rId5">
              <a:alphaModFix/>
            </a:blip>
            <a:srcRect/>
            <a:stretch/>
          </p:blipFill>
          <p:spPr>
            <a:xfrm>
              <a:off x="8047108" y="1115128"/>
              <a:ext cx="703235" cy="504316"/>
            </a:xfrm>
            <a:prstGeom prst="rect">
              <a:avLst/>
            </a:prstGeom>
            <a:noFill/>
            <a:ln>
              <a:noFill/>
            </a:ln>
          </p:spPr>
        </p:pic>
        <p:pic>
          <p:nvPicPr>
            <p:cNvPr id="1238" name="Google Shape;1238;p12" descr="Image result for docker icon"/>
            <p:cNvPicPr preferRelativeResize="0"/>
            <p:nvPr/>
          </p:nvPicPr>
          <p:blipFill rotWithShape="1">
            <a:blip r:embed="rId5">
              <a:alphaModFix/>
            </a:blip>
            <a:srcRect/>
            <a:stretch/>
          </p:blipFill>
          <p:spPr>
            <a:xfrm>
              <a:off x="12728832" y="1246222"/>
              <a:ext cx="703235" cy="504316"/>
            </a:xfrm>
            <a:prstGeom prst="rect">
              <a:avLst/>
            </a:prstGeom>
            <a:noFill/>
            <a:ln>
              <a:noFill/>
            </a:ln>
          </p:spPr>
        </p:pic>
        <p:sp>
          <p:nvSpPr>
            <p:cNvPr id="1239" name="Google Shape;1239;p12"/>
            <p:cNvSpPr txBox="1"/>
            <p:nvPr/>
          </p:nvSpPr>
          <p:spPr>
            <a:xfrm>
              <a:off x="6654547" y="1019875"/>
              <a:ext cx="1223362"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Staging</a:t>
              </a:r>
              <a:endParaRPr sz="20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Cluster </a:t>
              </a:r>
              <a:endParaRPr sz="2000" b="0" i="0" u="none" strike="noStrike" cap="none">
                <a:solidFill>
                  <a:srgbClr val="000000"/>
                </a:solidFill>
                <a:latin typeface="Open Sans"/>
                <a:ea typeface="Open Sans"/>
                <a:cs typeface="Open Sans"/>
                <a:sym typeface="Open Sans"/>
              </a:endParaRPr>
            </a:p>
          </p:txBody>
        </p:sp>
        <p:sp>
          <p:nvSpPr>
            <p:cNvPr id="1240" name="Google Shape;1240;p12"/>
            <p:cNvSpPr txBox="1"/>
            <p:nvPr/>
          </p:nvSpPr>
          <p:spPr>
            <a:xfrm>
              <a:off x="11251811" y="1088982"/>
              <a:ext cx="1892221"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Production</a:t>
              </a:r>
              <a:endParaRPr sz="20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Cluster </a:t>
              </a:r>
              <a:endParaRPr sz="2000" b="0" i="0" u="none" strike="noStrike" cap="none">
                <a:solidFill>
                  <a:srgbClr val="000000"/>
                </a:solidFill>
                <a:latin typeface="Open Sans"/>
                <a:ea typeface="Open Sans"/>
                <a:cs typeface="Open Sans"/>
                <a:sym typeface="Open Sans"/>
              </a:endParaRPr>
            </a:p>
          </p:txBody>
        </p:sp>
        <p:sp>
          <p:nvSpPr>
            <p:cNvPr id="1241" name="Google Shape;1241;p12"/>
            <p:cNvSpPr/>
            <p:nvPr/>
          </p:nvSpPr>
          <p:spPr>
            <a:xfrm>
              <a:off x="11223214" y="1060174"/>
              <a:ext cx="2808600" cy="3715407"/>
            </a:xfrm>
            <a:prstGeom prst="rect">
              <a:avLst/>
            </a:prstGeom>
            <a:no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000" b="0" i="0" u="none" strike="noStrike" cap="none">
                <a:solidFill>
                  <a:schemeClr val="lt1"/>
                </a:solidFill>
                <a:latin typeface="Open Sans"/>
                <a:ea typeface="Open Sans"/>
                <a:cs typeface="Open Sans"/>
                <a:sym typeface="Open Sans"/>
              </a:endParaRPr>
            </a:p>
          </p:txBody>
        </p:sp>
        <p:pic>
          <p:nvPicPr>
            <p:cNvPr id="1242" name="Google Shape;1242;p12" descr="Image result for docker icon"/>
            <p:cNvPicPr preferRelativeResize="0"/>
            <p:nvPr/>
          </p:nvPicPr>
          <p:blipFill rotWithShape="1">
            <a:blip r:embed="rId5">
              <a:alphaModFix/>
            </a:blip>
            <a:srcRect/>
            <a:stretch/>
          </p:blipFill>
          <p:spPr>
            <a:xfrm>
              <a:off x="10404795" y="7385516"/>
              <a:ext cx="581186" cy="416790"/>
            </a:xfrm>
            <a:prstGeom prst="rect">
              <a:avLst/>
            </a:prstGeom>
            <a:noFill/>
            <a:ln>
              <a:noFill/>
            </a:ln>
          </p:spPr>
        </p:pic>
        <p:sp>
          <p:nvSpPr>
            <p:cNvPr id="1243" name="Google Shape;1243;p12"/>
            <p:cNvSpPr txBox="1"/>
            <p:nvPr/>
          </p:nvSpPr>
          <p:spPr>
            <a:xfrm>
              <a:off x="8719819" y="7420801"/>
              <a:ext cx="218112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Cluster</a:t>
              </a:r>
              <a:endParaRPr sz="2000" b="0" i="0" u="none" strike="noStrike" cap="none">
                <a:solidFill>
                  <a:srgbClr val="3F3F3F"/>
                </a:solidFill>
                <a:latin typeface="Open Sans"/>
                <a:ea typeface="Open Sans"/>
                <a:cs typeface="Open Sans"/>
                <a:sym typeface="Open Sans"/>
              </a:endParaRPr>
            </a:p>
          </p:txBody>
        </p:sp>
        <p:sp>
          <p:nvSpPr>
            <p:cNvPr id="1244" name="Google Shape;1244;p12"/>
            <p:cNvSpPr/>
            <p:nvPr/>
          </p:nvSpPr>
          <p:spPr>
            <a:xfrm>
              <a:off x="11376190" y="2837430"/>
              <a:ext cx="2031600" cy="693000"/>
            </a:xfrm>
            <a:prstGeom prst="rect">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Containerized Application 1</a:t>
              </a:r>
              <a:endParaRPr sz="2000" b="0" i="0" u="none" strike="noStrike" cap="none">
                <a:solidFill>
                  <a:srgbClr val="000000"/>
                </a:solidFill>
                <a:latin typeface="Open Sans"/>
                <a:ea typeface="Open Sans"/>
                <a:cs typeface="Open Sans"/>
                <a:sym typeface="Open Sans"/>
              </a:endParaRPr>
            </a:p>
          </p:txBody>
        </p:sp>
        <p:sp>
          <p:nvSpPr>
            <p:cNvPr id="1245" name="Google Shape;1245;p12"/>
            <p:cNvSpPr/>
            <p:nvPr/>
          </p:nvSpPr>
          <p:spPr>
            <a:xfrm>
              <a:off x="6738603" y="2849716"/>
              <a:ext cx="2031600" cy="693000"/>
            </a:xfrm>
            <a:prstGeom prst="rect">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Containerized Application 1</a:t>
              </a:r>
              <a:endParaRPr sz="2000" b="0" i="0" u="none" strike="noStrike" cap="none">
                <a:solidFill>
                  <a:srgbClr val="000000"/>
                </a:solidFill>
                <a:latin typeface="Open Sans"/>
                <a:ea typeface="Open Sans"/>
                <a:cs typeface="Open Sans"/>
                <a:sym typeface="Open Sans"/>
              </a:endParaRPr>
            </a:p>
          </p:txBody>
        </p:sp>
      </p:grpSp>
      <p:pic>
        <p:nvPicPr>
          <p:cNvPr id="1246" name="Google Shape;1246;p12"/>
          <p:cNvPicPr preferRelativeResize="0"/>
          <p:nvPr/>
        </p:nvPicPr>
        <p:blipFill rotWithShape="1">
          <a:blip r:embed="rId8">
            <a:alphaModFix/>
          </a:blip>
          <a:srcRect t="6807" b="6798"/>
          <a:stretch/>
        </p:blipFill>
        <p:spPr>
          <a:xfrm>
            <a:off x="3343909" y="792071"/>
            <a:ext cx="9568182" cy="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9"/>
          <p:cNvSpPr txBox="1">
            <a:spLocks noGrp="1"/>
          </p:cNvSpPr>
          <p:nvPr>
            <p:ph type="body" idx="1"/>
          </p:nvPr>
        </p:nvSpPr>
        <p:spPr>
          <a:xfrm>
            <a:off x="0" y="3677480"/>
            <a:ext cx="162561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solidFill>
                  <a:srgbClr val="434343"/>
                </a:solidFill>
              </a:rPr>
              <a:t>Implementing Automated and Continuous Deployment</a:t>
            </a:r>
            <a:endParaRPr>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body" idx="1"/>
          </p:nvPr>
        </p:nvSpPr>
        <p:spPr>
          <a:xfrm>
            <a:off x="8128000" y="3685251"/>
            <a:ext cx="6224104" cy="70121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solidFill>
                  <a:srgbClr val="3F3F3F"/>
                </a:solidFill>
                <a:latin typeface="Open Sans SemiBold"/>
                <a:ea typeface="Open Sans SemiBold"/>
                <a:cs typeface="Open Sans SemiBold"/>
                <a:sym typeface="Open Sans SemiBold"/>
              </a:rPr>
              <a:t>Automated Deployment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20"/>
          <p:cNvSpPr txBox="1">
            <a:spLocks noGrp="1"/>
          </p:cNvSpPr>
          <p:nvPr>
            <p:ph type="title"/>
          </p:nvPr>
        </p:nvSpPr>
        <p:spPr>
          <a:xfrm>
            <a:off x="-10160" y="150365"/>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The Deployment Script</a:t>
            </a:r>
            <a:endParaRPr/>
          </a:p>
        </p:txBody>
      </p:sp>
      <p:sp>
        <p:nvSpPr>
          <p:cNvPr id="1258" name="Google Shape;1258;p20"/>
          <p:cNvSpPr/>
          <p:nvPr/>
        </p:nvSpPr>
        <p:spPr>
          <a:xfrm>
            <a:off x="2459891" y="2727813"/>
            <a:ext cx="10395665" cy="5632271"/>
          </a:xfrm>
          <a:prstGeom prst="rect">
            <a:avLst/>
          </a:prstGeom>
          <a:solidFill>
            <a:srgbClr val="DBDBD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Jenkinsfile (Declarative Pipeline)</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pipeline {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agent any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stages {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stage('Deploy') {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when {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expression {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currentBuild.result == null || currentBuild.result == 'SUCCESS’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steps {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sh 'make publish’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  }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ourier New"/>
                <a:ea typeface="Courier New"/>
                <a:cs typeface="Courier New"/>
                <a:sym typeface="Courier New"/>
              </a:rPr>
              <a:t>}</a:t>
            </a:r>
            <a:endParaRPr sz="2000" b="0" i="0" u="none" strike="noStrike" cap="none">
              <a:solidFill>
                <a:srgbClr val="000000"/>
              </a:solidFill>
              <a:latin typeface="Arial"/>
              <a:ea typeface="Arial"/>
              <a:cs typeface="Arial"/>
              <a:sym typeface="Arial"/>
            </a:endParaRPr>
          </a:p>
        </p:txBody>
      </p:sp>
      <p:sp>
        <p:nvSpPr>
          <p:cNvPr id="1259" name="Google Shape;1259;p20"/>
          <p:cNvSpPr/>
          <p:nvPr/>
        </p:nvSpPr>
        <p:spPr>
          <a:xfrm>
            <a:off x="1430596" y="1082200"/>
            <a:ext cx="13394807" cy="1401643"/>
          </a:xfrm>
          <a:prstGeom prst="roundRect">
            <a:avLst>
              <a:gd name="adj" fmla="val 16667"/>
            </a:avLst>
          </a:prstGeom>
          <a:noFill/>
          <a:ln w="952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Scriptable deployment process is an important part in any automated deployment. Essentially, the deployment stage executes only after the successful completion of the </a:t>
            </a:r>
            <a:r>
              <a:rPr lang="en-US" sz="2200" b="1" i="0" u="none" strike="noStrike" cap="none">
                <a:solidFill>
                  <a:srgbClr val="3F3F3F"/>
                </a:solidFill>
                <a:latin typeface="Open Sans"/>
                <a:ea typeface="Open Sans"/>
                <a:cs typeface="Open Sans"/>
                <a:sym typeface="Open Sans"/>
              </a:rPr>
              <a:t>Build</a:t>
            </a:r>
            <a:r>
              <a:rPr lang="en-US" sz="2200" b="0" i="0" u="none" strike="noStrike" cap="none">
                <a:solidFill>
                  <a:srgbClr val="3F3F3F"/>
                </a:solidFill>
                <a:latin typeface="Open Sans"/>
                <a:ea typeface="Open Sans"/>
                <a:cs typeface="Open Sans"/>
                <a:sym typeface="Open Sans"/>
              </a:rPr>
              <a:t> and </a:t>
            </a:r>
            <a:r>
              <a:rPr lang="en-US" sz="2200" b="1" i="0" u="none" strike="noStrike" cap="none">
                <a:solidFill>
                  <a:srgbClr val="3F3F3F"/>
                </a:solidFill>
                <a:latin typeface="Open Sans"/>
                <a:ea typeface="Open Sans"/>
                <a:cs typeface="Open Sans"/>
                <a:sym typeface="Open Sans"/>
              </a:rPr>
              <a:t>Test</a:t>
            </a:r>
            <a:r>
              <a:rPr lang="en-US" sz="2200" b="0" i="0" u="none" strike="noStrike" cap="none">
                <a:solidFill>
                  <a:srgbClr val="3F3F3F"/>
                </a:solidFill>
                <a:latin typeface="Open Sans"/>
                <a:ea typeface="Open Sans"/>
                <a:cs typeface="Open Sans"/>
                <a:sym typeface="Open Sans"/>
              </a:rPr>
              <a:t> stages.</a:t>
            </a:r>
            <a:endParaRPr sz="1400" b="0" i="0" u="none" strike="noStrike" cap="none">
              <a:solidFill>
                <a:srgbClr val="3F3F3F"/>
              </a:solidFill>
              <a:latin typeface="Arial"/>
              <a:ea typeface="Arial"/>
              <a:cs typeface="Arial"/>
              <a:sym typeface="Arial"/>
            </a:endParaRPr>
          </a:p>
        </p:txBody>
      </p:sp>
      <p:pic>
        <p:nvPicPr>
          <p:cNvPr id="1260" name="Google Shape;1260;p20"/>
          <p:cNvPicPr preferRelativeResize="0"/>
          <p:nvPr/>
        </p:nvPicPr>
        <p:blipFill rotWithShape="1">
          <a:blip r:embed="rId3">
            <a:alphaModFix/>
          </a:blip>
          <a:srcRect t="6807" b="6798"/>
          <a:stretch/>
        </p:blipFill>
        <p:spPr>
          <a:xfrm>
            <a:off x="5157457" y="792071"/>
            <a:ext cx="5941087" cy="9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38"/>
          <p:cNvSpPr txBox="1">
            <a:spLocks noGrp="1"/>
          </p:cNvSpPr>
          <p:nvPr>
            <p:ph type="title"/>
          </p:nvPr>
        </p:nvSpPr>
        <p:spPr>
          <a:xfrm>
            <a:off x="-10160" y="15036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Database Updates: MySQL Plugin</a:t>
            </a:r>
            <a:endParaRPr/>
          </a:p>
        </p:txBody>
      </p:sp>
      <p:grpSp>
        <p:nvGrpSpPr>
          <p:cNvPr id="1266" name="Google Shape;1266;p38"/>
          <p:cNvGrpSpPr/>
          <p:nvPr/>
        </p:nvGrpSpPr>
        <p:grpSpPr>
          <a:xfrm>
            <a:off x="760856" y="1082200"/>
            <a:ext cx="14734288" cy="7223600"/>
            <a:chOff x="760855" y="1082200"/>
            <a:chExt cx="14734288" cy="7223600"/>
          </a:xfrm>
        </p:grpSpPr>
        <p:sp>
          <p:nvSpPr>
            <p:cNvPr id="1267" name="Google Shape;1267;p38"/>
            <p:cNvSpPr/>
            <p:nvPr/>
          </p:nvSpPr>
          <p:spPr>
            <a:xfrm>
              <a:off x="760855" y="1082200"/>
              <a:ext cx="14734288" cy="1401643"/>
            </a:xfrm>
            <a:prstGeom prst="roundRect">
              <a:avLst>
                <a:gd name="adj" fmla="val 16667"/>
              </a:avLst>
            </a:prstGeom>
            <a:noFill/>
            <a:ln w="952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Database plugin adds a system configuration entry to let the administrator configure the database used by Jenkins. MySQL Database plugin is a driver plugin for Database plugin that adds MySQL database driver.</a:t>
              </a:r>
              <a:endParaRPr sz="2200" b="0" i="0" u="none" strike="noStrike" cap="none">
                <a:solidFill>
                  <a:srgbClr val="3F3F3F"/>
                </a:solidFill>
                <a:latin typeface="Open Sans"/>
                <a:ea typeface="Open Sans"/>
                <a:cs typeface="Open Sans"/>
                <a:sym typeface="Open Sans"/>
              </a:endParaRPr>
            </a:p>
          </p:txBody>
        </p:sp>
        <p:pic>
          <p:nvPicPr>
            <p:cNvPr id="1268" name="Google Shape;1268;p38" descr="A screenshot of a cell phone&#10;&#10;Description automatically generated"/>
            <p:cNvPicPr preferRelativeResize="0"/>
            <p:nvPr/>
          </p:nvPicPr>
          <p:blipFill rotWithShape="1">
            <a:blip r:embed="rId3">
              <a:alphaModFix/>
            </a:blip>
            <a:srcRect l="8682" t="15164"/>
            <a:stretch/>
          </p:blipFill>
          <p:spPr>
            <a:xfrm>
              <a:off x="4058770" y="2712747"/>
              <a:ext cx="8027159" cy="5593053"/>
            </a:xfrm>
            <a:prstGeom prst="rect">
              <a:avLst/>
            </a:prstGeom>
            <a:noFill/>
            <a:ln w="9525" cap="flat" cmpd="sng">
              <a:solidFill>
                <a:schemeClr val="dk2"/>
              </a:solidFill>
              <a:prstDash val="solid"/>
              <a:round/>
              <a:headEnd type="none" w="sm" len="sm"/>
              <a:tailEnd type="none" w="sm" len="sm"/>
            </a:ln>
          </p:spPr>
        </p:pic>
      </p:grpSp>
      <p:pic>
        <p:nvPicPr>
          <p:cNvPr id="1269" name="Google Shape;1269;p38"/>
          <p:cNvPicPr preferRelativeResize="0"/>
          <p:nvPr/>
        </p:nvPicPr>
        <p:blipFill rotWithShape="1">
          <a:blip r:embed="rId4">
            <a:alphaModFix/>
          </a:blip>
          <a:srcRect t="6807" b="6798"/>
          <a:stretch/>
        </p:blipFill>
        <p:spPr>
          <a:xfrm>
            <a:off x="3778827" y="792071"/>
            <a:ext cx="8698347" cy="9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39"/>
          <p:cNvSpPr txBox="1">
            <a:spLocks noGrp="1"/>
          </p:cNvSpPr>
          <p:nvPr>
            <p:ph type="title"/>
          </p:nvPr>
        </p:nvSpPr>
        <p:spPr>
          <a:xfrm>
            <a:off x="-10160" y="16361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Smoke Tests</a:t>
            </a:r>
            <a:endParaRPr/>
          </a:p>
        </p:txBody>
      </p:sp>
      <p:sp>
        <p:nvSpPr>
          <p:cNvPr id="1275" name="Google Shape;1275;p39"/>
          <p:cNvSpPr/>
          <p:nvPr/>
        </p:nvSpPr>
        <p:spPr>
          <a:xfrm>
            <a:off x="760855" y="1082200"/>
            <a:ext cx="14734288" cy="1401643"/>
          </a:xfrm>
          <a:prstGeom prst="roundRect">
            <a:avLst>
              <a:gd name="adj" fmla="val 16667"/>
            </a:avLst>
          </a:prstGeom>
          <a:noFill/>
          <a:ln w="952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series of automated smoke checks must be executed for any significant automated implementation.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An automated acceptance test subset can be a good smoke test candidate. </a:t>
            </a:r>
            <a:endParaRPr sz="2200" b="0" i="0" u="none" strike="noStrike" cap="none">
              <a:solidFill>
                <a:srgbClr val="3F3F3F"/>
              </a:solidFill>
              <a:latin typeface="Open Sans"/>
              <a:ea typeface="Open Sans"/>
              <a:cs typeface="Open Sans"/>
              <a:sym typeface="Open Sans"/>
            </a:endParaRPr>
          </a:p>
        </p:txBody>
      </p:sp>
      <p:grpSp>
        <p:nvGrpSpPr>
          <p:cNvPr id="1276" name="Google Shape;1276;p39"/>
          <p:cNvGrpSpPr/>
          <p:nvPr/>
        </p:nvGrpSpPr>
        <p:grpSpPr>
          <a:xfrm>
            <a:off x="655922" y="2915479"/>
            <a:ext cx="14944034" cy="5738382"/>
            <a:chOff x="1311966" y="2941983"/>
            <a:chExt cx="14944034" cy="5738382"/>
          </a:xfrm>
        </p:grpSpPr>
        <p:sp>
          <p:nvSpPr>
            <p:cNvPr id="1277" name="Google Shape;1277;p39"/>
            <p:cNvSpPr/>
            <p:nvPr/>
          </p:nvSpPr>
          <p:spPr>
            <a:xfrm>
              <a:off x="1311966" y="2941983"/>
              <a:ext cx="5108712" cy="5119817"/>
            </a:xfrm>
            <a:prstGeom prst="rect">
              <a:avLst/>
            </a:prstGeom>
            <a:noFill/>
            <a:ln w="381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78" name="Google Shape;1278;p39"/>
            <p:cNvPicPr preferRelativeResize="0"/>
            <p:nvPr/>
          </p:nvPicPr>
          <p:blipFill rotWithShape="1">
            <a:blip r:embed="rId3">
              <a:alphaModFix/>
            </a:blip>
            <a:srcRect/>
            <a:stretch/>
          </p:blipFill>
          <p:spPr>
            <a:xfrm>
              <a:off x="3515792" y="3503365"/>
              <a:ext cx="899839" cy="877803"/>
            </a:xfrm>
            <a:prstGeom prst="rect">
              <a:avLst/>
            </a:prstGeom>
            <a:noFill/>
            <a:ln>
              <a:noFill/>
            </a:ln>
          </p:spPr>
        </p:pic>
        <p:pic>
          <p:nvPicPr>
            <p:cNvPr id="1279" name="Google Shape;1279;p39"/>
            <p:cNvPicPr preferRelativeResize="0"/>
            <p:nvPr/>
          </p:nvPicPr>
          <p:blipFill rotWithShape="1">
            <a:blip r:embed="rId4">
              <a:alphaModFix/>
            </a:blip>
            <a:srcRect/>
            <a:stretch/>
          </p:blipFill>
          <p:spPr>
            <a:xfrm>
              <a:off x="12988126" y="3900951"/>
              <a:ext cx="2001482" cy="2619740"/>
            </a:xfrm>
            <a:prstGeom prst="rect">
              <a:avLst/>
            </a:prstGeom>
            <a:noFill/>
            <a:ln>
              <a:noFill/>
            </a:ln>
          </p:spPr>
        </p:pic>
        <p:pic>
          <p:nvPicPr>
            <p:cNvPr id="1280" name="Google Shape;1280;p39"/>
            <p:cNvPicPr preferRelativeResize="0"/>
            <p:nvPr/>
          </p:nvPicPr>
          <p:blipFill rotWithShape="1">
            <a:blip r:embed="rId5">
              <a:alphaModFix/>
            </a:blip>
            <a:srcRect/>
            <a:stretch/>
          </p:blipFill>
          <p:spPr>
            <a:xfrm>
              <a:off x="1480584" y="3335431"/>
              <a:ext cx="1502435" cy="1171190"/>
            </a:xfrm>
            <a:prstGeom prst="rect">
              <a:avLst/>
            </a:prstGeom>
            <a:noFill/>
            <a:ln>
              <a:noFill/>
            </a:ln>
          </p:spPr>
        </p:pic>
        <p:pic>
          <p:nvPicPr>
            <p:cNvPr id="1281" name="Google Shape;1281;p39" descr="Image result for git icon"/>
            <p:cNvPicPr preferRelativeResize="0"/>
            <p:nvPr/>
          </p:nvPicPr>
          <p:blipFill rotWithShape="1">
            <a:blip r:embed="rId6">
              <a:alphaModFix/>
            </a:blip>
            <a:srcRect/>
            <a:stretch/>
          </p:blipFill>
          <p:spPr>
            <a:xfrm>
              <a:off x="5004962" y="3380002"/>
              <a:ext cx="1056718" cy="1056718"/>
            </a:xfrm>
            <a:prstGeom prst="rect">
              <a:avLst/>
            </a:prstGeom>
            <a:noFill/>
            <a:ln>
              <a:noFill/>
            </a:ln>
          </p:spPr>
        </p:pic>
        <p:cxnSp>
          <p:nvCxnSpPr>
            <p:cNvPr id="1282" name="Google Shape;1282;p39"/>
            <p:cNvCxnSpPr/>
            <p:nvPr/>
          </p:nvCxnSpPr>
          <p:spPr>
            <a:xfrm>
              <a:off x="1502788" y="4572000"/>
              <a:ext cx="4532243" cy="0"/>
            </a:xfrm>
            <a:prstGeom prst="straightConnector1">
              <a:avLst/>
            </a:prstGeom>
            <a:noFill/>
            <a:ln w="9525" cap="flat" cmpd="sng">
              <a:solidFill>
                <a:srgbClr val="5597D3"/>
              </a:solidFill>
              <a:prstDash val="solid"/>
              <a:round/>
              <a:headEnd type="none" w="sm" len="sm"/>
              <a:tailEnd type="none" w="sm" len="sm"/>
            </a:ln>
          </p:spPr>
        </p:cxnSp>
        <p:pic>
          <p:nvPicPr>
            <p:cNvPr id="1283" name="Google Shape;1283;p39"/>
            <p:cNvPicPr preferRelativeResize="0"/>
            <p:nvPr/>
          </p:nvPicPr>
          <p:blipFill rotWithShape="1">
            <a:blip r:embed="rId3">
              <a:alphaModFix/>
            </a:blip>
            <a:srcRect/>
            <a:stretch/>
          </p:blipFill>
          <p:spPr>
            <a:xfrm>
              <a:off x="3515791" y="5133382"/>
              <a:ext cx="899839" cy="877803"/>
            </a:xfrm>
            <a:prstGeom prst="rect">
              <a:avLst/>
            </a:prstGeom>
            <a:noFill/>
            <a:ln>
              <a:noFill/>
            </a:ln>
          </p:spPr>
        </p:pic>
        <p:pic>
          <p:nvPicPr>
            <p:cNvPr id="1284" name="Google Shape;1284;p39"/>
            <p:cNvPicPr preferRelativeResize="0"/>
            <p:nvPr/>
          </p:nvPicPr>
          <p:blipFill rotWithShape="1">
            <a:blip r:embed="rId5">
              <a:alphaModFix/>
            </a:blip>
            <a:srcRect/>
            <a:stretch/>
          </p:blipFill>
          <p:spPr>
            <a:xfrm>
              <a:off x="1480583" y="4888503"/>
              <a:ext cx="1502435" cy="1171190"/>
            </a:xfrm>
            <a:prstGeom prst="rect">
              <a:avLst/>
            </a:prstGeom>
            <a:noFill/>
            <a:ln>
              <a:noFill/>
            </a:ln>
          </p:spPr>
        </p:pic>
        <p:pic>
          <p:nvPicPr>
            <p:cNvPr id="1285" name="Google Shape;1285;p39" descr="Image result for git icon"/>
            <p:cNvPicPr preferRelativeResize="0"/>
            <p:nvPr/>
          </p:nvPicPr>
          <p:blipFill rotWithShape="1">
            <a:blip r:embed="rId6">
              <a:alphaModFix/>
            </a:blip>
            <a:srcRect/>
            <a:stretch/>
          </p:blipFill>
          <p:spPr>
            <a:xfrm>
              <a:off x="4985478" y="4945739"/>
              <a:ext cx="1056718" cy="1056718"/>
            </a:xfrm>
            <a:prstGeom prst="rect">
              <a:avLst/>
            </a:prstGeom>
            <a:noFill/>
            <a:ln>
              <a:noFill/>
            </a:ln>
          </p:spPr>
        </p:pic>
        <p:pic>
          <p:nvPicPr>
            <p:cNvPr id="1286" name="Google Shape;1286;p39"/>
            <p:cNvPicPr preferRelativeResize="0"/>
            <p:nvPr/>
          </p:nvPicPr>
          <p:blipFill rotWithShape="1">
            <a:blip r:embed="rId3">
              <a:alphaModFix/>
            </a:blip>
            <a:srcRect/>
            <a:stretch/>
          </p:blipFill>
          <p:spPr>
            <a:xfrm>
              <a:off x="3515790" y="6860988"/>
              <a:ext cx="899839" cy="877803"/>
            </a:xfrm>
            <a:prstGeom prst="rect">
              <a:avLst/>
            </a:prstGeom>
            <a:noFill/>
            <a:ln>
              <a:noFill/>
            </a:ln>
          </p:spPr>
        </p:pic>
        <p:pic>
          <p:nvPicPr>
            <p:cNvPr id="1287" name="Google Shape;1287;p39"/>
            <p:cNvPicPr preferRelativeResize="0"/>
            <p:nvPr/>
          </p:nvPicPr>
          <p:blipFill rotWithShape="1">
            <a:blip r:embed="rId5">
              <a:alphaModFix/>
            </a:blip>
            <a:srcRect/>
            <a:stretch/>
          </p:blipFill>
          <p:spPr>
            <a:xfrm>
              <a:off x="1480583" y="6567601"/>
              <a:ext cx="1502435" cy="1171190"/>
            </a:xfrm>
            <a:prstGeom prst="rect">
              <a:avLst/>
            </a:prstGeom>
            <a:noFill/>
            <a:ln>
              <a:noFill/>
            </a:ln>
          </p:spPr>
        </p:pic>
        <p:pic>
          <p:nvPicPr>
            <p:cNvPr id="1288" name="Google Shape;1288;p39" descr="Image result for git icon"/>
            <p:cNvPicPr preferRelativeResize="0"/>
            <p:nvPr/>
          </p:nvPicPr>
          <p:blipFill rotWithShape="1">
            <a:blip r:embed="rId6">
              <a:alphaModFix/>
            </a:blip>
            <a:srcRect/>
            <a:stretch/>
          </p:blipFill>
          <p:spPr>
            <a:xfrm>
              <a:off x="4985478" y="6658024"/>
              <a:ext cx="1056718" cy="1056718"/>
            </a:xfrm>
            <a:prstGeom prst="rect">
              <a:avLst/>
            </a:prstGeom>
            <a:noFill/>
            <a:ln>
              <a:noFill/>
            </a:ln>
          </p:spPr>
        </p:pic>
        <p:cxnSp>
          <p:nvCxnSpPr>
            <p:cNvPr id="1289" name="Google Shape;1289;p39"/>
            <p:cNvCxnSpPr/>
            <p:nvPr/>
          </p:nvCxnSpPr>
          <p:spPr>
            <a:xfrm>
              <a:off x="1529437" y="6155409"/>
              <a:ext cx="4532243" cy="0"/>
            </a:xfrm>
            <a:prstGeom prst="straightConnector1">
              <a:avLst/>
            </a:prstGeom>
            <a:noFill/>
            <a:ln w="9525" cap="flat" cmpd="sng">
              <a:solidFill>
                <a:srgbClr val="5597D3"/>
              </a:solidFill>
              <a:prstDash val="solid"/>
              <a:round/>
              <a:headEnd type="none" w="sm" len="sm"/>
              <a:tailEnd type="none" w="sm" len="sm"/>
            </a:ln>
          </p:spPr>
        </p:cxnSp>
        <p:pic>
          <p:nvPicPr>
            <p:cNvPr id="1290" name="Google Shape;1290;p39" descr="A close up of a logo&#10;&#10;Description automatically generated"/>
            <p:cNvPicPr preferRelativeResize="0"/>
            <p:nvPr/>
          </p:nvPicPr>
          <p:blipFill rotWithShape="1">
            <a:blip r:embed="rId7">
              <a:alphaModFix/>
            </a:blip>
            <a:srcRect/>
            <a:stretch/>
          </p:blipFill>
          <p:spPr>
            <a:xfrm>
              <a:off x="8423138" y="3921026"/>
              <a:ext cx="2562528" cy="2599665"/>
            </a:xfrm>
            <a:prstGeom prst="rect">
              <a:avLst/>
            </a:prstGeom>
            <a:noFill/>
            <a:ln>
              <a:noFill/>
            </a:ln>
          </p:spPr>
        </p:pic>
        <p:cxnSp>
          <p:nvCxnSpPr>
            <p:cNvPr id="1291" name="Google Shape;1291;p39"/>
            <p:cNvCxnSpPr/>
            <p:nvPr/>
          </p:nvCxnSpPr>
          <p:spPr>
            <a:xfrm>
              <a:off x="6420678" y="5501892"/>
              <a:ext cx="1848600" cy="0"/>
            </a:xfrm>
            <a:prstGeom prst="straightConnector1">
              <a:avLst/>
            </a:prstGeom>
            <a:noFill/>
            <a:ln w="38100" cap="flat" cmpd="sng">
              <a:solidFill>
                <a:srgbClr val="ED7D31"/>
              </a:solidFill>
              <a:prstDash val="solid"/>
              <a:round/>
              <a:headEnd type="none" w="sm" len="sm"/>
              <a:tailEnd type="triangle" w="med" len="med"/>
            </a:ln>
          </p:spPr>
        </p:cxnSp>
        <p:cxnSp>
          <p:nvCxnSpPr>
            <p:cNvPr id="1292" name="Google Shape;1292;p39"/>
            <p:cNvCxnSpPr/>
            <p:nvPr/>
          </p:nvCxnSpPr>
          <p:spPr>
            <a:xfrm rot="10800000">
              <a:off x="11062557" y="5474097"/>
              <a:ext cx="1848678" cy="1"/>
            </a:xfrm>
            <a:prstGeom prst="straightConnector1">
              <a:avLst/>
            </a:prstGeom>
            <a:noFill/>
            <a:ln w="38100" cap="flat" cmpd="sng">
              <a:solidFill>
                <a:srgbClr val="ED7D31"/>
              </a:solidFill>
              <a:prstDash val="solid"/>
              <a:round/>
              <a:headEnd type="none" w="sm" len="sm"/>
              <a:tailEnd type="triangle" w="med" len="med"/>
            </a:ln>
          </p:spPr>
        </p:cxnSp>
        <p:sp>
          <p:nvSpPr>
            <p:cNvPr id="1293" name="Google Shape;1293;p39"/>
            <p:cNvSpPr txBox="1"/>
            <p:nvPr/>
          </p:nvSpPr>
          <p:spPr>
            <a:xfrm>
              <a:off x="1529437" y="8249478"/>
              <a:ext cx="450559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Developers</a:t>
              </a:r>
              <a:endParaRPr sz="1400" b="0" i="0" u="none" strike="noStrike" cap="none">
                <a:solidFill>
                  <a:srgbClr val="3F3F3F"/>
                </a:solidFill>
                <a:latin typeface="Arial"/>
                <a:ea typeface="Arial"/>
                <a:cs typeface="Arial"/>
                <a:sym typeface="Arial"/>
              </a:endParaRPr>
            </a:p>
          </p:txBody>
        </p:sp>
        <p:sp>
          <p:nvSpPr>
            <p:cNvPr id="1294" name="Google Shape;1294;p39"/>
            <p:cNvSpPr txBox="1"/>
            <p:nvPr/>
          </p:nvSpPr>
          <p:spPr>
            <a:xfrm>
              <a:off x="7345017" y="6562418"/>
              <a:ext cx="450559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CI/Pre-QA</a:t>
              </a:r>
              <a:endParaRPr sz="1400" b="0" i="0" u="none" strike="noStrike" cap="none">
                <a:solidFill>
                  <a:srgbClr val="3F3F3F"/>
                </a:solidFill>
                <a:latin typeface="Arial"/>
                <a:ea typeface="Arial"/>
                <a:cs typeface="Arial"/>
                <a:sym typeface="Arial"/>
              </a:endParaRPr>
            </a:p>
          </p:txBody>
        </p:sp>
        <p:sp>
          <p:nvSpPr>
            <p:cNvPr id="1295" name="Google Shape;1295;p39"/>
            <p:cNvSpPr txBox="1"/>
            <p:nvPr/>
          </p:nvSpPr>
          <p:spPr>
            <a:xfrm>
              <a:off x="11750406" y="6602273"/>
              <a:ext cx="450559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Smoke Tests</a:t>
              </a:r>
              <a:endParaRPr sz="1400" b="0" i="0" u="none" strike="noStrike" cap="none">
                <a:solidFill>
                  <a:srgbClr val="3F3F3F"/>
                </a:solidFill>
                <a:latin typeface="Arial"/>
                <a:ea typeface="Arial"/>
                <a:cs typeface="Arial"/>
                <a:sym typeface="Arial"/>
              </a:endParaRPr>
            </a:p>
          </p:txBody>
        </p:sp>
      </p:grpSp>
      <p:pic>
        <p:nvPicPr>
          <p:cNvPr id="1296" name="Google Shape;1296;p39"/>
          <p:cNvPicPr preferRelativeResize="0"/>
          <p:nvPr/>
        </p:nvPicPr>
        <p:blipFill rotWithShape="1">
          <a:blip r:embed="rId8">
            <a:alphaModFix/>
          </a:blip>
          <a:srcRect t="6807" b="6798"/>
          <a:stretch/>
        </p:blipFill>
        <p:spPr>
          <a:xfrm>
            <a:off x="6603642" y="792071"/>
            <a:ext cx="3048716" cy="91075"/>
          </a:xfrm>
          <a:prstGeom prst="rect">
            <a:avLst/>
          </a:prstGeom>
          <a:noFill/>
          <a:ln>
            <a:noFill/>
          </a:ln>
        </p:spPr>
      </p:pic>
      <p:pic>
        <p:nvPicPr>
          <p:cNvPr id="1297" name="Google Shape;1297;p39"/>
          <p:cNvPicPr preferRelativeResize="0"/>
          <p:nvPr/>
        </p:nvPicPr>
        <p:blipFill rotWithShape="1">
          <a:blip r:embed="rId8">
            <a:alphaModFix/>
          </a:blip>
          <a:srcRect t="6807" b="6798"/>
          <a:stretch/>
        </p:blipFill>
        <p:spPr>
          <a:xfrm>
            <a:off x="6603642" y="789487"/>
            <a:ext cx="3048716" cy="9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g6db0bad6a6_0_1"/>
          <p:cNvSpPr txBox="1">
            <a:spLocks noGrp="1"/>
          </p:cNvSpPr>
          <p:nvPr>
            <p:ph type="title"/>
          </p:nvPr>
        </p:nvSpPr>
        <p:spPr>
          <a:xfrm>
            <a:off x="-10160" y="15036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Hot Deploy</a:t>
            </a:r>
            <a:endParaRPr/>
          </a:p>
        </p:txBody>
      </p:sp>
      <p:sp>
        <p:nvSpPr>
          <p:cNvPr id="1303" name="Google Shape;1303;g6db0bad6a6_0_1"/>
          <p:cNvSpPr/>
          <p:nvPr/>
        </p:nvSpPr>
        <p:spPr>
          <a:xfrm>
            <a:off x="1234375" y="3683059"/>
            <a:ext cx="13787250" cy="1406823"/>
          </a:xfrm>
          <a:prstGeom prst="roundRect">
            <a:avLst>
              <a:gd name="adj" fmla="val 16667"/>
            </a:avLst>
          </a:prstGeom>
          <a:noFill/>
          <a:ln w="952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Hot deployment is the process of adding new components (such as WAR files, EJB Jar files, enterprise Java beans, servlets, and JSP files) to a running server without having to stop the application server process and start it again.</a:t>
            </a:r>
            <a:endParaRPr sz="2200" b="0" i="0" u="none" strike="noStrike" cap="none">
              <a:solidFill>
                <a:srgbClr val="3F3F3F"/>
              </a:solidFill>
              <a:latin typeface="Open Sans"/>
              <a:ea typeface="Open Sans"/>
              <a:cs typeface="Open Sans"/>
              <a:sym typeface="Open Sans"/>
            </a:endParaRPr>
          </a:p>
        </p:txBody>
      </p:sp>
      <p:pic>
        <p:nvPicPr>
          <p:cNvPr id="1304" name="Google Shape;1304;g6db0bad6a6_0_1"/>
          <p:cNvPicPr preferRelativeResize="0"/>
          <p:nvPr/>
        </p:nvPicPr>
        <p:blipFill rotWithShape="1">
          <a:blip r:embed="rId3">
            <a:alphaModFix/>
          </a:blip>
          <a:srcRect t="6807" b="6798"/>
          <a:stretch/>
        </p:blipFill>
        <p:spPr>
          <a:xfrm>
            <a:off x="6603642" y="789487"/>
            <a:ext cx="3048716" cy="9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43"/>
          <p:cNvSpPr txBox="1">
            <a:spLocks noGrp="1"/>
          </p:cNvSpPr>
          <p:nvPr>
            <p:ph type="title"/>
          </p:nvPr>
        </p:nvSpPr>
        <p:spPr>
          <a:xfrm>
            <a:off x="-10160" y="15036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AWS Pipeline</a:t>
            </a:r>
            <a:endParaRPr/>
          </a:p>
        </p:txBody>
      </p:sp>
      <p:sp>
        <p:nvSpPr>
          <p:cNvPr id="1310" name="Google Shape;1310;p43"/>
          <p:cNvSpPr/>
          <p:nvPr/>
        </p:nvSpPr>
        <p:spPr>
          <a:xfrm>
            <a:off x="2755740" y="1145327"/>
            <a:ext cx="10744518" cy="957341"/>
          </a:xfrm>
          <a:prstGeom prst="roundRect">
            <a:avLst>
              <a:gd name="adj" fmla="val 16667"/>
            </a:avLst>
          </a:prstGeom>
          <a:noFill/>
          <a:ln w="952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AWS pipeline plugin adds Jenkins pipeline steps to interact with the AWS API. </a:t>
            </a:r>
            <a:endParaRPr sz="2200" b="0" i="0" u="none" strike="noStrike" cap="none">
              <a:solidFill>
                <a:srgbClr val="3F3F3F"/>
              </a:solidFill>
              <a:latin typeface="Open Sans"/>
              <a:ea typeface="Open Sans"/>
              <a:cs typeface="Open Sans"/>
              <a:sym typeface="Open Sans"/>
            </a:endParaRPr>
          </a:p>
        </p:txBody>
      </p:sp>
      <p:pic>
        <p:nvPicPr>
          <p:cNvPr id="1311" name="Google Shape;1311;p43" descr="A screenshot of a cell phone&#10;&#10;Description automatically generated"/>
          <p:cNvPicPr preferRelativeResize="0"/>
          <p:nvPr/>
        </p:nvPicPr>
        <p:blipFill rotWithShape="1">
          <a:blip r:embed="rId3">
            <a:alphaModFix/>
          </a:blip>
          <a:srcRect l="8148" t="15164" r="2583"/>
          <a:stretch/>
        </p:blipFill>
        <p:spPr>
          <a:xfrm>
            <a:off x="3993736" y="2327582"/>
            <a:ext cx="8268528" cy="5893567"/>
          </a:xfrm>
          <a:prstGeom prst="rect">
            <a:avLst/>
          </a:prstGeom>
          <a:noFill/>
          <a:ln w="9525" cap="flat" cmpd="sng">
            <a:solidFill>
              <a:schemeClr val="dk1"/>
            </a:solidFill>
            <a:prstDash val="solid"/>
            <a:round/>
            <a:headEnd type="none" w="sm" len="sm"/>
            <a:tailEnd type="none" w="sm" len="sm"/>
          </a:ln>
        </p:spPr>
      </p:pic>
      <p:pic>
        <p:nvPicPr>
          <p:cNvPr id="1312" name="Google Shape;1312;p43"/>
          <p:cNvPicPr preferRelativeResize="0"/>
          <p:nvPr/>
        </p:nvPicPr>
        <p:blipFill rotWithShape="1">
          <a:blip r:embed="rId4">
            <a:alphaModFix/>
          </a:blip>
          <a:srcRect t="6807" b="6798"/>
          <a:stretch/>
        </p:blipFill>
        <p:spPr>
          <a:xfrm>
            <a:off x="6451206" y="789487"/>
            <a:ext cx="3353588" cy="9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48"/>
          <p:cNvSpPr txBox="1">
            <a:spLocks noGrp="1"/>
          </p:cNvSpPr>
          <p:nvPr>
            <p:ph type="title"/>
          </p:nvPr>
        </p:nvSpPr>
        <p:spPr>
          <a:xfrm>
            <a:off x="-10160" y="137114"/>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Jenkins and Docker</a:t>
            </a:r>
            <a:endParaRPr/>
          </a:p>
        </p:txBody>
      </p:sp>
      <p:sp>
        <p:nvSpPr>
          <p:cNvPr id="1318" name="Google Shape;1318;p48"/>
          <p:cNvSpPr/>
          <p:nvPr/>
        </p:nvSpPr>
        <p:spPr>
          <a:xfrm>
            <a:off x="2491325" y="1069125"/>
            <a:ext cx="11388900" cy="1158300"/>
          </a:xfrm>
          <a:prstGeom prst="roundRect">
            <a:avLst>
              <a:gd name="adj" fmla="val 16667"/>
            </a:avLst>
          </a:prstGeom>
          <a:noFill/>
          <a:ln w="952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Docker plugin allows to use a docker host dynamically to provision build agents, run single build, tear-down agent. This plugin integrates Jenkins with Docker.  </a:t>
            </a:r>
            <a:endParaRPr sz="2200" b="0" i="0" u="none" strike="noStrike" cap="none">
              <a:solidFill>
                <a:srgbClr val="3F3F3F"/>
              </a:solidFill>
              <a:latin typeface="Open Sans"/>
              <a:ea typeface="Open Sans"/>
              <a:cs typeface="Open Sans"/>
              <a:sym typeface="Open Sans"/>
            </a:endParaRPr>
          </a:p>
        </p:txBody>
      </p:sp>
      <p:pic>
        <p:nvPicPr>
          <p:cNvPr id="1319" name="Google Shape;1319;p48" descr="A screenshot of a cell phone&#10;&#10;Description automatically generated"/>
          <p:cNvPicPr preferRelativeResize="0"/>
          <p:nvPr/>
        </p:nvPicPr>
        <p:blipFill rotWithShape="1">
          <a:blip r:embed="rId3">
            <a:alphaModFix/>
          </a:blip>
          <a:srcRect l="8290" t="15857"/>
          <a:stretch/>
        </p:blipFill>
        <p:spPr>
          <a:xfrm>
            <a:off x="3858653" y="2430208"/>
            <a:ext cx="8538695" cy="5875592"/>
          </a:xfrm>
          <a:prstGeom prst="rect">
            <a:avLst/>
          </a:prstGeom>
          <a:noFill/>
          <a:ln w="9525" cap="flat" cmpd="sng">
            <a:solidFill>
              <a:schemeClr val="dk1"/>
            </a:solidFill>
            <a:prstDash val="solid"/>
            <a:round/>
            <a:headEnd type="none" w="sm" len="sm"/>
            <a:tailEnd type="none" w="sm" len="sm"/>
          </a:ln>
        </p:spPr>
      </p:pic>
      <p:pic>
        <p:nvPicPr>
          <p:cNvPr id="1320" name="Google Shape;1320;p48"/>
          <p:cNvPicPr preferRelativeResize="0"/>
          <p:nvPr/>
        </p:nvPicPr>
        <p:blipFill rotWithShape="1">
          <a:blip r:embed="rId4">
            <a:alphaModFix/>
          </a:blip>
          <a:srcRect t="6807" b="6798"/>
          <a:stretch/>
        </p:blipFill>
        <p:spPr>
          <a:xfrm>
            <a:off x="5673006" y="789487"/>
            <a:ext cx="4909989" cy="9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g6d93c72a02_0_12"/>
          <p:cNvSpPr txBox="1">
            <a:spLocks noGrp="1"/>
          </p:cNvSpPr>
          <p:nvPr>
            <p:ph type="title"/>
          </p:nvPr>
        </p:nvSpPr>
        <p:spPr>
          <a:xfrm>
            <a:off x="600765" y="129154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a:solidFill>
                  <a:srgbClr val="3F3F3F"/>
                </a:solidFill>
                <a:latin typeface="Open Sans SemiBold"/>
                <a:ea typeface="Open Sans SemiBold"/>
                <a:cs typeface="Open Sans SemiBold"/>
                <a:sym typeface="Open Sans SemiBold"/>
              </a:rPr>
              <a:t>Deploying a Python Application</a:t>
            </a:r>
            <a:endParaRPr>
              <a:solidFill>
                <a:srgbClr val="3F3F3F"/>
              </a:solidFill>
              <a:latin typeface="Open Sans SemiBold"/>
              <a:ea typeface="Open Sans SemiBold"/>
              <a:cs typeface="Open Sans SemiBold"/>
              <a:sym typeface="Open Sans SemiBold"/>
            </a:endParaRPr>
          </a:p>
        </p:txBody>
      </p:sp>
      <p:sp>
        <p:nvSpPr>
          <p:cNvPr id="1327" name="Google Shape;1327;g6d93c72a02_0_12"/>
          <p:cNvSpPr txBox="1">
            <a:spLocks noGrp="1"/>
          </p:cNvSpPr>
          <p:nvPr>
            <p:ph type="body" idx="1"/>
          </p:nvPr>
        </p:nvSpPr>
        <p:spPr>
          <a:xfrm>
            <a:off x="600765" y="1992404"/>
            <a:ext cx="14891025"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sz="2400" b="1">
                <a:solidFill>
                  <a:srgbClr val="3F3F3F"/>
                </a:solidFill>
              </a:rPr>
              <a:t>Problem statement: </a:t>
            </a:r>
            <a:r>
              <a:rPr lang="en-US" sz="2400">
                <a:solidFill>
                  <a:srgbClr val="3F3F3F"/>
                </a:solidFill>
              </a:rPr>
              <a:t>You have been asked to connect and deploy a python application to an application server.</a:t>
            </a:r>
            <a:endParaRPr sz="2400">
              <a:solidFill>
                <a:srgbClr val="3F3F3F"/>
              </a:solidFill>
            </a:endParaRPr>
          </a:p>
          <a:p>
            <a:pPr marL="0" lvl="0" indent="0" algn="l" rtl="0">
              <a:lnSpc>
                <a:spcPct val="150000"/>
              </a:lnSpc>
              <a:spcBef>
                <a:spcPts val="1000"/>
              </a:spcBef>
              <a:spcAft>
                <a:spcPts val="0"/>
              </a:spcAft>
              <a:buSzPts val="2800"/>
              <a:buNone/>
            </a:pPr>
            <a:endParaRPr sz="2400">
              <a:solidFill>
                <a:srgbClr val="3F3F3F"/>
              </a:solidFill>
            </a:endParaRPr>
          </a:p>
          <a:p>
            <a:pPr marL="0" lvl="0" indent="0" algn="l" rtl="0">
              <a:lnSpc>
                <a:spcPct val="150000"/>
              </a:lnSpc>
              <a:spcBef>
                <a:spcPts val="1000"/>
              </a:spcBef>
              <a:spcAft>
                <a:spcPts val="0"/>
              </a:spcAft>
              <a:buSzPts val="2800"/>
              <a:buNone/>
            </a:pPr>
            <a:r>
              <a:rPr lang="en-US" sz="2400" b="1">
                <a:solidFill>
                  <a:srgbClr val="3F3F3F"/>
                </a:solidFill>
              </a:rPr>
              <a:t>Steps to perform:</a:t>
            </a:r>
            <a:endParaRPr sz="2400" b="1">
              <a:solidFill>
                <a:srgbClr val="3F3F3F"/>
              </a:solidFill>
            </a:endParaRPr>
          </a:p>
          <a:p>
            <a:pPr marL="457200" lvl="0" indent="-368300" algn="l" rtl="0">
              <a:lnSpc>
                <a:spcPct val="150000"/>
              </a:lnSpc>
              <a:spcBef>
                <a:spcPts val="1000"/>
              </a:spcBef>
              <a:spcAft>
                <a:spcPts val="0"/>
              </a:spcAft>
              <a:buSzPts val="2200"/>
              <a:buFont typeface="Open Sans"/>
              <a:buAutoNum type="arabicPeriod"/>
            </a:pPr>
            <a:r>
              <a:rPr lang="en-US" sz="2400">
                <a:solidFill>
                  <a:srgbClr val="3F3F3F"/>
                </a:solidFill>
              </a:rPr>
              <a:t>Push code to GitHub repositories</a:t>
            </a:r>
            <a:endParaRPr sz="2400">
              <a:solidFill>
                <a:srgbClr val="3F3F3F"/>
              </a:solidFill>
            </a:endParaRPr>
          </a:p>
          <a:p>
            <a:pPr marL="457200" lvl="0" indent="-368300" algn="l" rtl="0">
              <a:lnSpc>
                <a:spcPct val="150000"/>
              </a:lnSpc>
              <a:spcBef>
                <a:spcPts val="0"/>
              </a:spcBef>
              <a:spcAft>
                <a:spcPts val="0"/>
              </a:spcAft>
              <a:buSzPts val="2200"/>
              <a:buFont typeface="Open Sans"/>
              <a:buAutoNum type="arabicPeriod"/>
            </a:pPr>
            <a:r>
              <a:rPr lang="en-US" sz="2400">
                <a:solidFill>
                  <a:srgbClr val="3F3F3F"/>
                </a:solidFill>
              </a:rPr>
              <a:t>Login to Jenkins</a:t>
            </a:r>
            <a:endParaRPr sz="2400">
              <a:solidFill>
                <a:srgbClr val="3F3F3F"/>
              </a:solidFill>
            </a:endParaRPr>
          </a:p>
          <a:p>
            <a:pPr marL="457200" lvl="0" indent="-368300" algn="l" rtl="0">
              <a:lnSpc>
                <a:spcPct val="150000"/>
              </a:lnSpc>
              <a:spcBef>
                <a:spcPts val="0"/>
              </a:spcBef>
              <a:spcAft>
                <a:spcPts val="0"/>
              </a:spcAft>
              <a:buSzPts val="2200"/>
              <a:buFont typeface="Open Sans"/>
              <a:buAutoNum type="arabicPeriod"/>
            </a:pPr>
            <a:r>
              <a:rPr lang="en-US" sz="2400">
                <a:solidFill>
                  <a:srgbClr val="3F3F3F"/>
                </a:solidFill>
              </a:rPr>
              <a:t>Create Jenkins job for Python</a:t>
            </a:r>
            <a:endParaRPr sz="2400">
              <a:solidFill>
                <a:srgbClr val="3F3F3F"/>
              </a:solidFill>
            </a:endParaRPr>
          </a:p>
          <a:p>
            <a:pPr marL="457200" lvl="0" indent="-368300" algn="l" rtl="0">
              <a:lnSpc>
                <a:spcPct val="150000"/>
              </a:lnSpc>
              <a:spcBef>
                <a:spcPts val="0"/>
              </a:spcBef>
              <a:spcAft>
                <a:spcPts val="0"/>
              </a:spcAft>
              <a:buSzPts val="2200"/>
              <a:buFont typeface="Open Sans"/>
              <a:buAutoNum type="arabicPeriod"/>
            </a:pPr>
            <a:r>
              <a:rPr lang="en-US" sz="2400">
                <a:solidFill>
                  <a:srgbClr val="3F3F3F"/>
                </a:solidFill>
              </a:rPr>
              <a:t>Run the job and deploy the app</a:t>
            </a:r>
            <a:endParaRPr sz="2400">
              <a:solidFill>
                <a:srgbClr val="3F3F3F"/>
              </a:solidFill>
            </a:endParaRPr>
          </a:p>
          <a:p>
            <a:pPr marL="0" lvl="0" indent="0" algn="l" rtl="0">
              <a:lnSpc>
                <a:spcPct val="150000"/>
              </a:lnSpc>
              <a:spcBef>
                <a:spcPts val="1000"/>
              </a:spcBef>
              <a:spcAft>
                <a:spcPts val="0"/>
              </a:spcAft>
              <a:buSzPts val="2800"/>
              <a:buNone/>
            </a:pPr>
            <a:endParaRPr sz="2400" b="1">
              <a:solidFill>
                <a:srgbClr val="3F3F3F"/>
              </a:solidFill>
            </a:endParaRPr>
          </a:p>
          <a:p>
            <a:pPr marL="0" lvl="0" indent="0" algn="l" rtl="0">
              <a:lnSpc>
                <a:spcPct val="150000"/>
              </a:lnSpc>
              <a:spcBef>
                <a:spcPts val="1000"/>
              </a:spcBef>
              <a:spcAft>
                <a:spcPts val="0"/>
              </a:spcAft>
              <a:buClr>
                <a:schemeClr val="dk1"/>
              </a:buClr>
              <a:buSzPts val="1100"/>
              <a:buFont typeface="Arial"/>
              <a:buNone/>
            </a:pPr>
            <a:endParaRPr sz="2400">
              <a:solidFill>
                <a:srgbClr val="3F3F3F"/>
              </a:solidFill>
            </a:endParaRPr>
          </a:p>
          <a:p>
            <a:pPr marL="0" lvl="0" indent="0" algn="l" rtl="0">
              <a:lnSpc>
                <a:spcPct val="150000"/>
              </a:lnSpc>
              <a:spcBef>
                <a:spcPts val="1000"/>
              </a:spcBef>
              <a:spcAft>
                <a:spcPts val="0"/>
              </a:spcAft>
              <a:buSzPts val="2800"/>
              <a:buNone/>
            </a:pPr>
            <a:r>
              <a:rPr lang="en-US" sz="2400" b="1">
                <a:solidFill>
                  <a:srgbClr val="3F3F3F"/>
                </a:solidFill>
              </a:rPr>
              <a:t> </a:t>
            </a:r>
            <a:endParaRPr sz="2400" b="1">
              <a:solidFill>
                <a:srgbClr val="3F3F3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g6d93c72a02_0_21"/>
          <p:cNvSpPr txBox="1">
            <a:spLocks noGrp="1"/>
          </p:cNvSpPr>
          <p:nvPr>
            <p:ph type="title"/>
          </p:nvPr>
        </p:nvSpPr>
        <p:spPr>
          <a:xfrm>
            <a:off x="574260" y="129154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a:solidFill>
                  <a:srgbClr val="3F3F3F"/>
                </a:solidFill>
                <a:latin typeface="Open Sans SemiBold"/>
                <a:ea typeface="Open Sans SemiBold"/>
                <a:cs typeface="Open Sans SemiBold"/>
                <a:sym typeface="Open Sans SemiBold"/>
              </a:rPr>
              <a:t>Tomcat and Jenkins</a:t>
            </a:r>
            <a:endParaRPr>
              <a:solidFill>
                <a:srgbClr val="3F3F3F"/>
              </a:solidFill>
              <a:latin typeface="Open Sans SemiBold"/>
              <a:ea typeface="Open Sans SemiBold"/>
              <a:cs typeface="Open Sans SemiBold"/>
              <a:sym typeface="Open Sans SemiBold"/>
            </a:endParaRPr>
          </a:p>
        </p:txBody>
      </p:sp>
      <p:sp>
        <p:nvSpPr>
          <p:cNvPr id="1334" name="Google Shape;1334;g6d93c72a02_0_21"/>
          <p:cNvSpPr txBox="1">
            <a:spLocks noGrp="1"/>
          </p:cNvSpPr>
          <p:nvPr>
            <p:ph type="body" idx="1"/>
          </p:nvPr>
        </p:nvSpPr>
        <p:spPr>
          <a:xfrm>
            <a:off x="574260" y="2071917"/>
            <a:ext cx="14983791"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sz="2400" b="1"/>
              <a:t>Problem statement: </a:t>
            </a:r>
            <a:r>
              <a:rPr lang="en-US" sz="2400"/>
              <a:t>You have been asked to connect and deploy a Java application on Tomcat using Jenkins.</a:t>
            </a:r>
            <a:endParaRPr sz="2400"/>
          </a:p>
          <a:p>
            <a:pPr marL="0" lvl="0" indent="0" algn="l" rtl="0">
              <a:lnSpc>
                <a:spcPct val="150000"/>
              </a:lnSpc>
              <a:spcBef>
                <a:spcPts val="1000"/>
              </a:spcBef>
              <a:spcAft>
                <a:spcPts val="0"/>
              </a:spcAft>
              <a:buSzPts val="2800"/>
              <a:buNone/>
            </a:pPr>
            <a:endParaRPr sz="2400"/>
          </a:p>
          <a:p>
            <a:pPr marL="0" lvl="0" indent="0" algn="l" rtl="0">
              <a:lnSpc>
                <a:spcPct val="150000"/>
              </a:lnSpc>
              <a:spcBef>
                <a:spcPts val="1000"/>
              </a:spcBef>
              <a:spcAft>
                <a:spcPts val="0"/>
              </a:spcAft>
              <a:buSzPts val="2800"/>
              <a:buNone/>
            </a:pPr>
            <a:r>
              <a:rPr lang="en-US" sz="2400" b="1"/>
              <a:t>Steps to perform:</a:t>
            </a:r>
            <a:endParaRPr sz="2400" b="1"/>
          </a:p>
          <a:p>
            <a:pPr marL="457200" lvl="0" indent="-368300" algn="l" rtl="0">
              <a:lnSpc>
                <a:spcPct val="150000"/>
              </a:lnSpc>
              <a:spcBef>
                <a:spcPts val="1000"/>
              </a:spcBef>
              <a:spcAft>
                <a:spcPts val="0"/>
              </a:spcAft>
              <a:buSzPts val="2200"/>
              <a:buFont typeface="Open Sans"/>
              <a:buAutoNum type="arabicPeriod"/>
            </a:pPr>
            <a:r>
              <a:rPr lang="en-US" sz="2400"/>
              <a:t>Push code to GitHub repositories</a:t>
            </a:r>
            <a:endParaRPr sz="2400"/>
          </a:p>
          <a:p>
            <a:pPr marL="457200" lvl="0" indent="-368300" algn="l" rtl="0">
              <a:lnSpc>
                <a:spcPct val="150000"/>
              </a:lnSpc>
              <a:spcBef>
                <a:spcPts val="0"/>
              </a:spcBef>
              <a:spcAft>
                <a:spcPts val="0"/>
              </a:spcAft>
              <a:buSzPts val="2200"/>
              <a:buFont typeface="Open Sans"/>
              <a:buAutoNum type="arabicPeriod"/>
            </a:pPr>
            <a:r>
              <a:rPr lang="en-US" sz="2400"/>
              <a:t>Configure Tomcat</a:t>
            </a:r>
            <a:endParaRPr sz="2400"/>
          </a:p>
          <a:p>
            <a:pPr marL="457200" lvl="0" indent="-368300" algn="l" rtl="0">
              <a:lnSpc>
                <a:spcPct val="150000"/>
              </a:lnSpc>
              <a:spcBef>
                <a:spcPts val="0"/>
              </a:spcBef>
              <a:spcAft>
                <a:spcPts val="0"/>
              </a:spcAft>
              <a:buSzPts val="2200"/>
              <a:buFont typeface="Open Sans"/>
              <a:buAutoNum type="arabicPeriod"/>
            </a:pPr>
            <a:r>
              <a:rPr lang="en-US" sz="2400"/>
              <a:t>Login to Jenkins</a:t>
            </a:r>
            <a:endParaRPr sz="2400"/>
          </a:p>
          <a:p>
            <a:pPr marL="457200" lvl="0" indent="-368300" algn="l" rtl="0">
              <a:lnSpc>
                <a:spcPct val="150000"/>
              </a:lnSpc>
              <a:spcBef>
                <a:spcPts val="0"/>
              </a:spcBef>
              <a:spcAft>
                <a:spcPts val="0"/>
              </a:spcAft>
              <a:buSzPts val="2200"/>
              <a:buFont typeface="Open Sans"/>
              <a:buAutoNum type="arabicPeriod"/>
            </a:pPr>
            <a:r>
              <a:rPr lang="en-US" sz="2400"/>
              <a:t>Create Jenkins job for deployment</a:t>
            </a:r>
            <a:endParaRPr sz="2400"/>
          </a:p>
          <a:p>
            <a:pPr marL="457200" lvl="0" indent="-368300" algn="l" rtl="0">
              <a:lnSpc>
                <a:spcPct val="150000"/>
              </a:lnSpc>
              <a:spcBef>
                <a:spcPts val="0"/>
              </a:spcBef>
              <a:spcAft>
                <a:spcPts val="0"/>
              </a:spcAft>
              <a:buSzPts val="2200"/>
              <a:buFont typeface="Open Sans"/>
              <a:buAutoNum type="arabicPeriod"/>
            </a:pPr>
            <a:r>
              <a:rPr lang="en-US" sz="2400"/>
              <a:t>Run the job and deploy the app</a:t>
            </a:r>
            <a:endParaRPr sz="2400"/>
          </a:p>
          <a:p>
            <a:pPr marL="0" lvl="0" indent="0" algn="l" rtl="0">
              <a:lnSpc>
                <a:spcPct val="150000"/>
              </a:lnSpc>
              <a:spcBef>
                <a:spcPts val="1000"/>
              </a:spcBef>
              <a:spcAft>
                <a:spcPts val="0"/>
              </a:spcAft>
              <a:buSzPts val="2800"/>
              <a:buNone/>
            </a:pPr>
            <a:endParaRPr sz="2400" b="1"/>
          </a:p>
          <a:p>
            <a:pPr marL="0" lvl="0" indent="0" algn="l" rtl="0">
              <a:lnSpc>
                <a:spcPct val="150000"/>
              </a:lnSpc>
              <a:spcBef>
                <a:spcPts val="1000"/>
              </a:spcBef>
              <a:spcAft>
                <a:spcPts val="0"/>
              </a:spcAft>
              <a:buSzPts val="2800"/>
              <a:buNone/>
            </a:pPr>
            <a:endParaRPr sz="2400"/>
          </a:p>
          <a:p>
            <a:pPr marL="0" lvl="0" indent="0" algn="l" rtl="0">
              <a:lnSpc>
                <a:spcPct val="150000"/>
              </a:lnSpc>
              <a:spcBef>
                <a:spcPts val="1000"/>
              </a:spcBef>
              <a:spcAft>
                <a:spcPts val="0"/>
              </a:spcAft>
              <a:buSzPts val="2800"/>
              <a:buNone/>
            </a:pPr>
            <a:r>
              <a:rPr lang="en-US" sz="2400" b="1"/>
              <a:t> </a:t>
            </a:r>
            <a:endParaRPr sz="24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g6d93c72a02_0_30"/>
          <p:cNvSpPr txBox="1">
            <a:spLocks noGrp="1"/>
          </p:cNvSpPr>
          <p:nvPr>
            <p:ph type="title"/>
          </p:nvPr>
        </p:nvSpPr>
        <p:spPr>
          <a:xfrm>
            <a:off x="627270" y="1304797"/>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a:solidFill>
                  <a:srgbClr val="3F3F3F"/>
                </a:solidFill>
                <a:latin typeface="Open Sans SemiBold"/>
                <a:ea typeface="Open Sans SemiBold"/>
                <a:cs typeface="Open Sans SemiBold"/>
                <a:sym typeface="Open Sans SemiBold"/>
              </a:rPr>
              <a:t>PHP and Jenkins</a:t>
            </a:r>
            <a:endParaRPr>
              <a:solidFill>
                <a:srgbClr val="3F3F3F"/>
              </a:solidFill>
              <a:latin typeface="Open Sans SemiBold"/>
              <a:ea typeface="Open Sans SemiBold"/>
              <a:cs typeface="Open Sans SemiBold"/>
              <a:sym typeface="Open Sans SemiBold"/>
            </a:endParaRPr>
          </a:p>
        </p:txBody>
      </p:sp>
      <p:sp>
        <p:nvSpPr>
          <p:cNvPr id="1341" name="Google Shape;1341;g6d93c72a02_0_30"/>
          <p:cNvSpPr txBox="1">
            <a:spLocks noGrp="1"/>
          </p:cNvSpPr>
          <p:nvPr>
            <p:ph type="body" idx="1"/>
          </p:nvPr>
        </p:nvSpPr>
        <p:spPr>
          <a:xfrm>
            <a:off x="547755" y="2045413"/>
            <a:ext cx="14957286"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sz="2400" b="1">
                <a:solidFill>
                  <a:srgbClr val="3F3F3F"/>
                </a:solidFill>
              </a:rPr>
              <a:t>Problem statement: </a:t>
            </a:r>
            <a:r>
              <a:rPr lang="en-US" sz="2400">
                <a:solidFill>
                  <a:srgbClr val="3F3F3F"/>
                </a:solidFill>
              </a:rPr>
              <a:t>You have been asked to connect and deploy a PHP application on Ant using Jenkins.</a:t>
            </a:r>
            <a:endParaRPr sz="2400">
              <a:solidFill>
                <a:srgbClr val="3F3F3F"/>
              </a:solidFill>
            </a:endParaRPr>
          </a:p>
          <a:p>
            <a:pPr marL="0" lvl="0" indent="0" algn="l" rtl="0">
              <a:lnSpc>
                <a:spcPct val="150000"/>
              </a:lnSpc>
              <a:spcBef>
                <a:spcPts val="1000"/>
              </a:spcBef>
              <a:spcAft>
                <a:spcPts val="0"/>
              </a:spcAft>
              <a:buSzPts val="2800"/>
              <a:buNone/>
            </a:pPr>
            <a:endParaRPr sz="2400">
              <a:solidFill>
                <a:srgbClr val="3F3F3F"/>
              </a:solidFill>
            </a:endParaRPr>
          </a:p>
          <a:p>
            <a:pPr marL="0" lvl="0" indent="0" algn="l" rtl="0">
              <a:lnSpc>
                <a:spcPct val="150000"/>
              </a:lnSpc>
              <a:spcBef>
                <a:spcPts val="1000"/>
              </a:spcBef>
              <a:spcAft>
                <a:spcPts val="0"/>
              </a:spcAft>
              <a:buSzPts val="2800"/>
              <a:buNone/>
            </a:pPr>
            <a:r>
              <a:rPr lang="en-US" sz="2400" b="1">
                <a:solidFill>
                  <a:srgbClr val="3F3F3F"/>
                </a:solidFill>
              </a:rPr>
              <a:t>Steps to perform:</a:t>
            </a:r>
            <a:endParaRPr sz="2400" b="1">
              <a:solidFill>
                <a:srgbClr val="3F3F3F"/>
              </a:solidFill>
            </a:endParaRPr>
          </a:p>
          <a:p>
            <a:pPr marL="457200" lvl="0" indent="-368300" algn="l" rtl="0">
              <a:lnSpc>
                <a:spcPct val="150000"/>
              </a:lnSpc>
              <a:spcBef>
                <a:spcPts val="1000"/>
              </a:spcBef>
              <a:spcAft>
                <a:spcPts val="0"/>
              </a:spcAft>
              <a:buSzPts val="2200"/>
              <a:buFont typeface="Open Sans"/>
              <a:buAutoNum type="arabicPeriod"/>
            </a:pPr>
            <a:r>
              <a:rPr lang="en-US" sz="2400">
                <a:solidFill>
                  <a:srgbClr val="3F3F3F"/>
                </a:solidFill>
              </a:rPr>
              <a:t>Push code to GitHub repositories</a:t>
            </a:r>
            <a:endParaRPr sz="2400">
              <a:solidFill>
                <a:srgbClr val="3F3F3F"/>
              </a:solidFill>
            </a:endParaRPr>
          </a:p>
          <a:p>
            <a:pPr marL="457200" lvl="0" indent="-368300" algn="l" rtl="0">
              <a:lnSpc>
                <a:spcPct val="150000"/>
              </a:lnSpc>
              <a:spcBef>
                <a:spcPts val="0"/>
              </a:spcBef>
              <a:spcAft>
                <a:spcPts val="0"/>
              </a:spcAft>
              <a:buSzPts val="2200"/>
              <a:buFont typeface="Open Sans"/>
              <a:buAutoNum type="arabicPeriod"/>
            </a:pPr>
            <a:r>
              <a:rPr lang="en-US" sz="2400">
                <a:solidFill>
                  <a:srgbClr val="3F3F3F"/>
                </a:solidFill>
              </a:rPr>
              <a:t>Login to Jenkins</a:t>
            </a:r>
            <a:endParaRPr sz="2400">
              <a:solidFill>
                <a:srgbClr val="3F3F3F"/>
              </a:solidFill>
            </a:endParaRPr>
          </a:p>
          <a:p>
            <a:pPr marL="457200" lvl="0" indent="-368300" algn="l" rtl="0">
              <a:lnSpc>
                <a:spcPct val="150000"/>
              </a:lnSpc>
              <a:spcBef>
                <a:spcPts val="0"/>
              </a:spcBef>
              <a:spcAft>
                <a:spcPts val="0"/>
              </a:spcAft>
              <a:buSzPts val="2200"/>
              <a:buFont typeface="Open Sans"/>
              <a:buAutoNum type="arabicPeriod"/>
            </a:pPr>
            <a:r>
              <a:rPr lang="en-US" sz="2400">
                <a:solidFill>
                  <a:srgbClr val="3F3F3F"/>
                </a:solidFill>
              </a:rPr>
              <a:t>Create Jenkins job for PHP</a:t>
            </a:r>
            <a:endParaRPr sz="2400">
              <a:solidFill>
                <a:srgbClr val="3F3F3F"/>
              </a:solidFill>
            </a:endParaRPr>
          </a:p>
          <a:p>
            <a:pPr marL="457200" lvl="0" indent="-368300" algn="l" rtl="0">
              <a:lnSpc>
                <a:spcPct val="150000"/>
              </a:lnSpc>
              <a:spcBef>
                <a:spcPts val="0"/>
              </a:spcBef>
              <a:spcAft>
                <a:spcPts val="0"/>
              </a:spcAft>
              <a:buSzPts val="2200"/>
              <a:buFont typeface="Open Sans"/>
              <a:buAutoNum type="arabicPeriod"/>
            </a:pPr>
            <a:r>
              <a:rPr lang="en-US" sz="2400">
                <a:solidFill>
                  <a:srgbClr val="3F3F3F"/>
                </a:solidFill>
              </a:rPr>
              <a:t>Run the job and deploy the app</a:t>
            </a:r>
            <a:endParaRPr sz="2400">
              <a:solidFill>
                <a:srgbClr val="3F3F3F"/>
              </a:solidFill>
            </a:endParaRPr>
          </a:p>
          <a:p>
            <a:pPr marL="0" lvl="0" indent="0" algn="l" rtl="0">
              <a:lnSpc>
                <a:spcPct val="150000"/>
              </a:lnSpc>
              <a:spcBef>
                <a:spcPts val="1000"/>
              </a:spcBef>
              <a:spcAft>
                <a:spcPts val="0"/>
              </a:spcAft>
              <a:buSzPts val="2800"/>
              <a:buNone/>
            </a:pPr>
            <a:endParaRPr sz="2400" b="1">
              <a:solidFill>
                <a:srgbClr val="3F3F3F"/>
              </a:solidFill>
            </a:endParaRPr>
          </a:p>
          <a:p>
            <a:pPr marL="0" lvl="0" indent="0" algn="l" rtl="0">
              <a:lnSpc>
                <a:spcPct val="150000"/>
              </a:lnSpc>
              <a:spcBef>
                <a:spcPts val="1000"/>
              </a:spcBef>
              <a:spcAft>
                <a:spcPts val="0"/>
              </a:spcAft>
              <a:buSzPts val="2800"/>
              <a:buNone/>
            </a:pPr>
            <a:endParaRPr sz="2400">
              <a:solidFill>
                <a:srgbClr val="3F3F3F"/>
              </a:solidFill>
            </a:endParaRPr>
          </a:p>
          <a:p>
            <a:pPr marL="0" lvl="0" indent="0" algn="l" rtl="0">
              <a:lnSpc>
                <a:spcPct val="150000"/>
              </a:lnSpc>
              <a:spcBef>
                <a:spcPts val="1000"/>
              </a:spcBef>
              <a:spcAft>
                <a:spcPts val="0"/>
              </a:spcAft>
              <a:buSzPts val="2800"/>
              <a:buNone/>
            </a:pPr>
            <a:r>
              <a:rPr lang="en-US" sz="2400" b="1">
                <a:solidFill>
                  <a:srgbClr val="3F3F3F"/>
                </a:solidFill>
              </a:rPr>
              <a:t> </a:t>
            </a:r>
            <a:endParaRPr sz="2400" b="1">
              <a:solidFill>
                <a:srgbClr val="3F3F3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54"/>
          <p:cNvSpPr txBox="1">
            <a:spLocks noGrp="1"/>
          </p:cNvSpPr>
          <p:nvPr>
            <p:ph type="body" idx="1"/>
          </p:nvPr>
        </p:nvSpPr>
        <p:spPr>
          <a:xfrm>
            <a:off x="1508319" y="1994613"/>
            <a:ext cx="9769280" cy="586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US">
                <a:solidFill>
                  <a:srgbClr val="3F3F3F"/>
                </a:solidFill>
              </a:rPr>
              <a:t>Continuous Deployment is a development practice of releasing software on production servers continuously in an automated manner.</a:t>
            </a:r>
            <a:endParaRPr/>
          </a:p>
        </p:txBody>
      </p:sp>
      <p:sp>
        <p:nvSpPr>
          <p:cNvPr id="1347" name="Google Shape;1347;p54"/>
          <p:cNvSpPr txBox="1">
            <a:spLocks noGrp="1"/>
          </p:cNvSpPr>
          <p:nvPr>
            <p:ph type="body" idx="2"/>
          </p:nvPr>
        </p:nvSpPr>
        <p:spPr>
          <a:xfrm>
            <a:off x="1508320" y="3203524"/>
            <a:ext cx="9769279" cy="751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US">
                <a:solidFill>
                  <a:srgbClr val="3F3F3F"/>
                </a:solidFill>
              </a:rPr>
              <a:t>Continuous delivery is a process, where code changes are automatically built, tested, and prepared for production. </a:t>
            </a:r>
            <a:endParaRPr/>
          </a:p>
        </p:txBody>
      </p:sp>
      <p:sp>
        <p:nvSpPr>
          <p:cNvPr id="1348" name="Google Shape;1348;p54"/>
          <p:cNvSpPr txBox="1">
            <a:spLocks noGrp="1"/>
          </p:cNvSpPr>
          <p:nvPr>
            <p:ph type="body" idx="3"/>
          </p:nvPr>
        </p:nvSpPr>
        <p:spPr>
          <a:xfrm>
            <a:off x="1508319" y="4315076"/>
            <a:ext cx="8099400" cy="58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rgbClr val="000000"/>
              </a:buClr>
              <a:buSzPts val="1100"/>
              <a:buNone/>
            </a:pPr>
            <a:r>
              <a:rPr lang="en-US"/>
              <a:t>Smoke testing is a software testing method that determines whether the employed build is stable or not.</a:t>
            </a:r>
            <a:endParaRPr/>
          </a:p>
        </p:txBody>
      </p:sp>
      <p:pic>
        <p:nvPicPr>
          <p:cNvPr id="1349" name="Google Shape;1349;p54"/>
          <p:cNvPicPr preferRelativeResize="0"/>
          <p:nvPr/>
        </p:nvPicPr>
        <p:blipFill rotWithShape="1">
          <a:blip r:embed="rId3">
            <a:alphaModFix/>
          </a:blip>
          <a:srcRect t="6807" b="6798"/>
          <a:stretch/>
        </p:blipFill>
        <p:spPr>
          <a:xfrm>
            <a:off x="3529100" y="1379866"/>
            <a:ext cx="4057842" cy="91075"/>
          </a:xfrm>
          <a:prstGeom prst="rect">
            <a:avLst/>
          </a:prstGeom>
          <a:noFill/>
          <a:ln>
            <a:noFill/>
          </a:ln>
        </p:spPr>
      </p:pic>
      <p:pic>
        <p:nvPicPr>
          <p:cNvPr id="1350" name="Google Shape;1350;p54"/>
          <p:cNvPicPr preferRelativeResize="0"/>
          <p:nvPr/>
        </p:nvPicPr>
        <p:blipFill rotWithShape="1">
          <a:blip r:embed="rId4">
            <a:alphaModFix/>
          </a:blip>
          <a:srcRect/>
          <a:stretch/>
        </p:blipFill>
        <p:spPr>
          <a:xfrm>
            <a:off x="1024729" y="1994613"/>
            <a:ext cx="457200" cy="457200"/>
          </a:xfrm>
          <a:prstGeom prst="rect">
            <a:avLst/>
          </a:prstGeom>
          <a:noFill/>
          <a:ln>
            <a:noFill/>
          </a:ln>
        </p:spPr>
      </p:pic>
      <p:pic>
        <p:nvPicPr>
          <p:cNvPr id="1351" name="Google Shape;1351;p54"/>
          <p:cNvPicPr preferRelativeResize="0"/>
          <p:nvPr/>
        </p:nvPicPr>
        <p:blipFill rotWithShape="1">
          <a:blip r:embed="rId4">
            <a:alphaModFix/>
          </a:blip>
          <a:srcRect/>
          <a:stretch/>
        </p:blipFill>
        <p:spPr>
          <a:xfrm>
            <a:off x="1024729" y="3187095"/>
            <a:ext cx="457200" cy="457200"/>
          </a:xfrm>
          <a:prstGeom prst="rect">
            <a:avLst/>
          </a:prstGeom>
          <a:noFill/>
          <a:ln>
            <a:noFill/>
          </a:ln>
        </p:spPr>
      </p:pic>
      <p:pic>
        <p:nvPicPr>
          <p:cNvPr id="1352" name="Google Shape;1352;p54"/>
          <p:cNvPicPr preferRelativeResize="0"/>
          <p:nvPr/>
        </p:nvPicPr>
        <p:blipFill rotWithShape="1">
          <a:blip r:embed="rId4">
            <a:alphaModFix/>
          </a:blip>
          <a:srcRect/>
          <a:stretch/>
        </p:blipFill>
        <p:spPr>
          <a:xfrm>
            <a:off x="1024729" y="4379576"/>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1"/>
          <p:cNvSpPr txBox="1">
            <a:spLocks noGrp="1"/>
          </p:cNvSpPr>
          <p:nvPr>
            <p:ph type="body" idx="1"/>
          </p:nvPr>
        </p:nvSpPr>
        <p:spPr>
          <a:xfrm>
            <a:off x="1762206" y="3007078"/>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2200"/>
              <a:buNone/>
            </a:pPr>
            <a:r>
              <a:rPr lang="en-US">
                <a:solidFill>
                  <a:srgbClr val="3F3F3F"/>
                </a:solidFill>
              </a:rPr>
              <a:t>Implement automated and continuous deployment</a:t>
            </a:r>
            <a:endParaRPr/>
          </a:p>
        </p:txBody>
      </p:sp>
      <p:sp>
        <p:nvSpPr>
          <p:cNvPr id="783" name="Google Shape;783;p51"/>
          <p:cNvSpPr txBox="1">
            <a:spLocks noGrp="1"/>
          </p:cNvSpPr>
          <p:nvPr>
            <p:ph type="body" idx="2"/>
          </p:nvPr>
        </p:nvSpPr>
        <p:spPr>
          <a:xfrm>
            <a:off x="1762206" y="4035309"/>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2200"/>
              <a:buNone/>
            </a:pPr>
            <a:r>
              <a:rPr lang="en-US">
                <a:solidFill>
                  <a:srgbClr val="3F3F3F"/>
                </a:solidFill>
              </a:rPr>
              <a:t>Deploy a Python application to an application server</a:t>
            </a:r>
            <a:endParaRPr/>
          </a:p>
        </p:txBody>
      </p:sp>
      <p:sp>
        <p:nvSpPr>
          <p:cNvPr id="784" name="Google Shape;784;p51"/>
          <p:cNvSpPr txBox="1">
            <a:spLocks noGrp="1"/>
          </p:cNvSpPr>
          <p:nvPr>
            <p:ph type="body" idx="3"/>
          </p:nvPr>
        </p:nvSpPr>
        <p:spPr>
          <a:xfrm>
            <a:off x="1762206" y="5063540"/>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2200"/>
              <a:buNone/>
            </a:pPr>
            <a:r>
              <a:rPr lang="en-US">
                <a:solidFill>
                  <a:srgbClr val="3F3F3F"/>
                </a:solidFill>
              </a:rPr>
              <a:t>Launch a simple java web application using Tomcat</a:t>
            </a:r>
            <a:endParaRPr/>
          </a:p>
        </p:txBody>
      </p:sp>
      <p:sp>
        <p:nvSpPr>
          <p:cNvPr id="785" name="Google Shape;785;p51"/>
          <p:cNvSpPr txBox="1"/>
          <p:nvPr/>
        </p:nvSpPr>
        <p:spPr>
          <a:xfrm>
            <a:off x="1244388" y="1739987"/>
            <a:ext cx="8847600" cy="78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2200" b="0" i="0" u="none" strike="noStrike" cap="none">
              <a:solidFill>
                <a:srgbClr val="3F3F3F"/>
              </a:solidFill>
              <a:latin typeface="Open Sans"/>
              <a:ea typeface="Open Sans"/>
              <a:cs typeface="Open Sans"/>
              <a:sym typeface="Open Sans"/>
            </a:endParaRPr>
          </a:p>
        </p:txBody>
      </p:sp>
      <p:sp>
        <p:nvSpPr>
          <p:cNvPr id="786" name="Google Shape;786;p51"/>
          <p:cNvSpPr txBox="1">
            <a:spLocks noGrp="1"/>
          </p:cNvSpPr>
          <p:nvPr>
            <p:ph type="body" idx="3"/>
          </p:nvPr>
        </p:nvSpPr>
        <p:spPr>
          <a:xfrm>
            <a:off x="1783979" y="6091769"/>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2200"/>
              <a:buNone/>
            </a:pPr>
            <a:r>
              <a:rPr lang="en-US">
                <a:solidFill>
                  <a:srgbClr val="3F3F3F"/>
                </a:solidFill>
              </a:rPr>
              <a:t>Deploy scripting-based applications like Ruby and PHP</a:t>
            </a:r>
            <a:endParaRPr/>
          </a:p>
        </p:txBody>
      </p:sp>
      <p:pic>
        <p:nvPicPr>
          <p:cNvPr id="787" name="Google Shape;787;p51"/>
          <p:cNvPicPr preferRelativeResize="0"/>
          <p:nvPr/>
        </p:nvPicPr>
        <p:blipFill rotWithShape="1">
          <a:blip r:embed="rId3">
            <a:alphaModFix/>
          </a:blip>
          <a:srcRect/>
          <a:stretch/>
        </p:blipFill>
        <p:spPr>
          <a:xfrm>
            <a:off x="1319651" y="2975511"/>
            <a:ext cx="457200" cy="457200"/>
          </a:xfrm>
          <a:prstGeom prst="rect">
            <a:avLst/>
          </a:prstGeom>
          <a:noFill/>
          <a:ln>
            <a:noFill/>
          </a:ln>
        </p:spPr>
      </p:pic>
      <p:pic>
        <p:nvPicPr>
          <p:cNvPr id="788" name="Google Shape;788;p51"/>
          <p:cNvPicPr preferRelativeResize="0"/>
          <p:nvPr/>
        </p:nvPicPr>
        <p:blipFill rotWithShape="1">
          <a:blip r:embed="rId3">
            <a:alphaModFix/>
          </a:blip>
          <a:srcRect/>
          <a:stretch/>
        </p:blipFill>
        <p:spPr>
          <a:xfrm>
            <a:off x="1319651" y="3999509"/>
            <a:ext cx="457200" cy="457200"/>
          </a:xfrm>
          <a:prstGeom prst="rect">
            <a:avLst/>
          </a:prstGeom>
          <a:noFill/>
          <a:ln>
            <a:noFill/>
          </a:ln>
        </p:spPr>
      </p:pic>
      <p:pic>
        <p:nvPicPr>
          <p:cNvPr id="789" name="Google Shape;789;p51"/>
          <p:cNvPicPr preferRelativeResize="0"/>
          <p:nvPr/>
        </p:nvPicPr>
        <p:blipFill rotWithShape="1">
          <a:blip r:embed="rId3">
            <a:alphaModFix/>
          </a:blip>
          <a:srcRect/>
          <a:stretch/>
        </p:blipFill>
        <p:spPr>
          <a:xfrm>
            <a:off x="1319651" y="5023507"/>
            <a:ext cx="457200" cy="457200"/>
          </a:xfrm>
          <a:prstGeom prst="rect">
            <a:avLst/>
          </a:prstGeom>
          <a:noFill/>
          <a:ln>
            <a:noFill/>
          </a:ln>
        </p:spPr>
      </p:pic>
      <p:pic>
        <p:nvPicPr>
          <p:cNvPr id="790" name="Google Shape;790;p51"/>
          <p:cNvPicPr preferRelativeResize="0"/>
          <p:nvPr/>
        </p:nvPicPr>
        <p:blipFill rotWithShape="1">
          <a:blip r:embed="rId3">
            <a:alphaModFix/>
          </a:blip>
          <a:srcRect/>
          <a:stretch/>
        </p:blipFill>
        <p:spPr>
          <a:xfrm>
            <a:off x="1319651" y="6047505"/>
            <a:ext cx="457200" cy="457200"/>
          </a:xfrm>
          <a:prstGeom prst="rect">
            <a:avLst/>
          </a:prstGeom>
          <a:noFill/>
          <a:ln>
            <a:noFill/>
          </a:ln>
        </p:spPr>
      </p:pic>
      <p:pic>
        <p:nvPicPr>
          <p:cNvPr id="791" name="Google Shape;791;p51"/>
          <p:cNvPicPr preferRelativeResize="0"/>
          <p:nvPr/>
        </p:nvPicPr>
        <p:blipFill rotWithShape="1">
          <a:blip r:embed="rId4">
            <a:alphaModFix/>
          </a:blip>
          <a:srcRect t="6807" b="6798"/>
          <a:stretch/>
        </p:blipFill>
        <p:spPr>
          <a:xfrm>
            <a:off x="2903301" y="1300429"/>
            <a:ext cx="4909989" cy="91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g73e0cd8ec3_2_0"/>
          <p:cNvSpPr txBox="1">
            <a:spLocks noGrp="1"/>
          </p:cNvSpPr>
          <p:nvPr>
            <p:ph type="body" idx="4294967295"/>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US">
                <a:solidFill>
                  <a:schemeClr val="lt1"/>
                </a:solidFill>
              </a:rPr>
              <a:t>1</a:t>
            </a:r>
            <a:endParaRPr>
              <a:solidFill>
                <a:schemeClr val="lt1"/>
              </a:solidFill>
            </a:endParaRPr>
          </a:p>
        </p:txBody>
      </p:sp>
      <p:sp>
        <p:nvSpPr>
          <p:cNvPr id="1363" name="Google Shape;1363;g73e0cd8ec3_2_0"/>
          <p:cNvSpPr txBox="1">
            <a:spLocks noGrp="1"/>
          </p:cNvSpPr>
          <p:nvPr>
            <p:ph type="body" idx="1"/>
          </p:nvPr>
        </p:nvSpPr>
        <p:spPr>
          <a:xfrm>
            <a:off x="3224066" y="835025"/>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solidFill>
                  <a:srgbClr val="3F3F3F"/>
                </a:solidFill>
              </a:rPr>
              <a:t>What is Continuous Deployment?</a:t>
            </a:r>
            <a:endParaRPr>
              <a:solidFill>
                <a:srgbClr val="3F3F3F"/>
              </a:solidFill>
            </a:endParaRPr>
          </a:p>
        </p:txBody>
      </p:sp>
      <p:sp>
        <p:nvSpPr>
          <p:cNvPr id="1364" name="Google Shape;1364;g73e0cd8ec3_2_0"/>
          <p:cNvSpPr txBox="1">
            <a:spLocks noGrp="1"/>
          </p:cNvSpPr>
          <p:nvPr>
            <p:ph type="body" idx="2"/>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3F3F3F"/>
                </a:solidFill>
              </a:rPr>
              <a:t>Continuous Deployment is a development practice where multiple developers are coding the same functionality.</a:t>
            </a:r>
            <a:endParaRPr>
              <a:solidFill>
                <a:srgbClr val="3F3F3F"/>
              </a:solidFill>
            </a:endParaRPr>
          </a:p>
        </p:txBody>
      </p:sp>
      <p:sp>
        <p:nvSpPr>
          <p:cNvPr id="1365" name="Google Shape;1365;g73e0cd8ec3_2_0"/>
          <p:cNvSpPr txBox="1">
            <a:spLocks noGrp="1"/>
          </p:cNvSpPr>
          <p:nvPr>
            <p:ph type="body" idx="3"/>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3F3F3F"/>
                </a:solidFill>
              </a:rPr>
              <a:t>Continuous Deployment is a development practice where you make the changes directly on the production server.</a:t>
            </a:r>
            <a:endParaRPr>
              <a:solidFill>
                <a:srgbClr val="3F3F3F"/>
              </a:solidFill>
            </a:endParaRPr>
          </a:p>
        </p:txBody>
      </p:sp>
      <p:sp>
        <p:nvSpPr>
          <p:cNvPr id="1366" name="Google Shape;1366;g73e0cd8ec3_2_0"/>
          <p:cNvSpPr txBox="1">
            <a:spLocks noGrp="1"/>
          </p:cNvSpPr>
          <p:nvPr>
            <p:ph type="body" idx="4"/>
          </p:nvPr>
        </p:nvSpPr>
        <p:spPr>
          <a:xfrm>
            <a:off x="2329744" y="4429627"/>
            <a:ext cx="12535119"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1100"/>
              <a:buNone/>
            </a:pPr>
            <a:r>
              <a:rPr lang="en-US">
                <a:solidFill>
                  <a:srgbClr val="3F3F3F"/>
                </a:solidFill>
              </a:rPr>
              <a:t>Continuous Deployment is a development practice of releasing software on production servers continuously in an automated manner.</a:t>
            </a:r>
            <a:endParaRPr>
              <a:solidFill>
                <a:srgbClr val="3F3F3F"/>
              </a:solidFill>
            </a:endParaRPr>
          </a:p>
          <a:p>
            <a:pPr marL="0" lvl="0" indent="0" algn="l" rtl="0">
              <a:lnSpc>
                <a:spcPct val="90000"/>
              </a:lnSpc>
              <a:spcBef>
                <a:spcPts val="1000"/>
              </a:spcBef>
              <a:spcAft>
                <a:spcPts val="0"/>
              </a:spcAft>
              <a:buSzPts val="2800"/>
              <a:buNone/>
            </a:pPr>
            <a:endParaRPr>
              <a:solidFill>
                <a:srgbClr val="3F3F3F"/>
              </a:solidFill>
            </a:endParaRPr>
          </a:p>
        </p:txBody>
      </p:sp>
      <p:sp>
        <p:nvSpPr>
          <p:cNvPr id="1367" name="Google Shape;1367;g73e0cd8ec3_2_0"/>
          <p:cNvSpPr txBox="1">
            <a:spLocks noGrp="1"/>
          </p:cNvSpPr>
          <p:nvPr>
            <p:ph type="body" idx="5"/>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solidFill>
                  <a:srgbClr val="3F3F3F"/>
                </a:solidFill>
              </a:rPr>
              <a:t>Continuous Deployment is a development practice where you do all the development on the master branch.</a:t>
            </a:r>
            <a:endParaRPr>
              <a:solidFill>
                <a:srgbClr val="3F3F3F"/>
              </a:solidFill>
            </a:endParaRPr>
          </a:p>
          <a:p>
            <a:pPr marL="0" lvl="0" indent="0" algn="l" rtl="0">
              <a:lnSpc>
                <a:spcPct val="90000"/>
              </a:lnSpc>
              <a:spcBef>
                <a:spcPts val="1000"/>
              </a:spcBef>
              <a:spcAft>
                <a:spcPts val="0"/>
              </a:spcAft>
              <a:buSzPts val="2800"/>
              <a:buNone/>
            </a:pPr>
            <a:endParaRPr>
              <a:solidFill>
                <a:srgbClr val="3F3F3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g73e0cd8ec3_2_12"/>
          <p:cNvSpPr txBox="1">
            <a:spLocks noGrp="1"/>
          </p:cNvSpPr>
          <p:nvPr>
            <p:ph type="body" idx="4294967295"/>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US">
                <a:solidFill>
                  <a:schemeClr val="lt1"/>
                </a:solidFill>
              </a:rPr>
              <a:t>1</a:t>
            </a:r>
            <a:endParaRPr>
              <a:solidFill>
                <a:schemeClr val="lt1"/>
              </a:solidFill>
            </a:endParaRPr>
          </a:p>
        </p:txBody>
      </p:sp>
      <p:sp>
        <p:nvSpPr>
          <p:cNvPr id="1374" name="Google Shape;1374;g73e0cd8ec3_2_12"/>
          <p:cNvSpPr txBox="1">
            <a:spLocks noGrp="1"/>
          </p:cNvSpPr>
          <p:nvPr>
            <p:ph type="body" idx="2"/>
          </p:nvPr>
        </p:nvSpPr>
        <p:spPr>
          <a:xfrm>
            <a:off x="1097677" y="7697690"/>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100"/>
              <a:buNone/>
            </a:pPr>
            <a:r>
              <a:rPr lang="en-US"/>
              <a:t>Continuous Deployment is a development practice of releasing software on production servers continuously </a:t>
            </a:r>
            <a:br>
              <a:rPr lang="en-US"/>
            </a:br>
            <a:r>
              <a:rPr lang="en-US"/>
              <a:t>in an automated manner.</a:t>
            </a:r>
            <a:endParaRPr/>
          </a:p>
        </p:txBody>
      </p:sp>
      <p:sp>
        <p:nvSpPr>
          <p:cNvPr id="1375" name="Google Shape;1375;g73e0cd8ec3_2_12"/>
          <p:cNvSpPr txBox="1">
            <a:spLocks noGrp="1"/>
          </p:cNvSpPr>
          <p:nvPr>
            <p:ph type="body" idx="3"/>
          </p:nvPr>
        </p:nvSpPr>
        <p:spPr>
          <a:xfrm>
            <a:off x="3756132" y="7163817"/>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None/>
            </a:pPr>
            <a:r>
              <a:rPr lang="en-US">
                <a:solidFill>
                  <a:srgbClr val="ED7D31"/>
                </a:solidFill>
              </a:rPr>
              <a:t>C</a:t>
            </a:r>
            <a:endParaRPr/>
          </a:p>
        </p:txBody>
      </p:sp>
      <p:sp>
        <p:nvSpPr>
          <p:cNvPr id="1376" name="Google Shape;1376;g73e0cd8ec3_2_12"/>
          <p:cNvSpPr txBox="1">
            <a:spLocks noGrp="1"/>
          </p:cNvSpPr>
          <p:nvPr>
            <p:ph type="body" idx="2"/>
          </p:nvPr>
        </p:nvSpPr>
        <p:spPr>
          <a:xfrm>
            <a:off x="2329744" y="2741525"/>
            <a:ext cx="11250600" cy="701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b="0">
                <a:solidFill>
                  <a:srgbClr val="434343"/>
                </a:solidFill>
              </a:rPr>
              <a:t>Continuous Deployment is a development practice where multiple developers are coding the same functionality.</a:t>
            </a:r>
            <a:endParaRPr/>
          </a:p>
        </p:txBody>
      </p:sp>
      <p:sp>
        <p:nvSpPr>
          <p:cNvPr id="1377" name="Google Shape;1377;g73e0cd8ec3_2_12"/>
          <p:cNvSpPr txBox="1">
            <a:spLocks noGrp="1"/>
          </p:cNvSpPr>
          <p:nvPr>
            <p:ph type="body" idx="3"/>
          </p:nvPr>
        </p:nvSpPr>
        <p:spPr>
          <a:xfrm>
            <a:off x="2329744" y="3585576"/>
            <a:ext cx="11250600" cy="7017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None/>
            </a:pPr>
            <a:r>
              <a:rPr lang="en-US" sz="2000" b="0">
                <a:solidFill>
                  <a:srgbClr val="434343"/>
                </a:solidFill>
              </a:rPr>
              <a:t>Continuous Deployment is a development practice where you make the changes directly on the production server.</a:t>
            </a:r>
            <a:endParaRPr/>
          </a:p>
        </p:txBody>
      </p:sp>
      <p:sp>
        <p:nvSpPr>
          <p:cNvPr id="1378" name="Google Shape;1378;g73e0cd8ec3_2_12"/>
          <p:cNvSpPr txBox="1">
            <a:spLocks noGrp="1"/>
          </p:cNvSpPr>
          <p:nvPr>
            <p:ph type="body" idx="4"/>
          </p:nvPr>
        </p:nvSpPr>
        <p:spPr>
          <a:xfrm>
            <a:off x="2329744" y="4429627"/>
            <a:ext cx="11737948"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1100"/>
              <a:buNone/>
            </a:pPr>
            <a:r>
              <a:rPr lang="en-US"/>
              <a:t>Continuous Deployment is a development practice of releasing software on production servers continuously in an automated manner.</a:t>
            </a:r>
            <a:endParaRPr/>
          </a:p>
        </p:txBody>
      </p:sp>
      <p:sp>
        <p:nvSpPr>
          <p:cNvPr id="1379" name="Google Shape;1379;g73e0cd8ec3_2_12"/>
          <p:cNvSpPr txBox="1">
            <a:spLocks noGrp="1"/>
          </p:cNvSpPr>
          <p:nvPr>
            <p:ph type="body" idx="5"/>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1100"/>
              <a:buNone/>
            </a:pPr>
            <a:r>
              <a:rPr lang="en-US"/>
              <a:t>Continuous Deployment is a development practice where you do all the development on the master branch.</a:t>
            </a:r>
            <a:endParaRPr/>
          </a:p>
        </p:txBody>
      </p:sp>
      <p:sp>
        <p:nvSpPr>
          <p:cNvPr id="1380" name="Google Shape;1380;g73e0cd8ec3_2_12"/>
          <p:cNvSpPr txBox="1">
            <a:spLocks noGrp="1"/>
          </p:cNvSpPr>
          <p:nvPr>
            <p:ph type="body" idx="1"/>
          </p:nvPr>
        </p:nvSpPr>
        <p:spPr>
          <a:xfrm>
            <a:off x="3224066" y="835025"/>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solidFill>
                  <a:srgbClr val="3F3F3F"/>
                </a:solidFill>
              </a:rPr>
              <a:t>What is Continuous Deployment?</a:t>
            </a:r>
            <a:endParaRPr>
              <a:solidFill>
                <a:srgbClr val="3F3F3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3"/>
          <p:cNvSpPr txBox="1">
            <a:spLocks noGrp="1"/>
          </p:cNvSpPr>
          <p:nvPr>
            <p:ph type="body" idx="1"/>
          </p:nvPr>
        </p:nvSpPr>
        <p:spPr>
          <a:xfrm>
            <a:off x="3250570" y="835025"/>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Which of the following is true about Continuous Deployment?</a:t>
            </a:r>
            <a:endParaRPr/>
          </a:p>
        </p:txBody>
      </p:sp>
      <p:sp>
        <p:nvSpPr>
          <p:cNvPr id="1387" name="Google Shape;1387;p13"/>
          <p:cNvSpPr txBox="1">
            <a:spLocks noGrp="1"/>
          </p:cNvSpPr>
          <p:nvPr>
            <p:ph type="body" idx="2"/>
          </p:nvPr>
        </p:nvSpPr>
        <p:spPr>
          <a:xfrm>
            <a:off x="2329744" y="2894433"/>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Continuous Deployment ensures each deployment stage is quickly and reliably completed.</a:t>
            </a:r>
            <a:endParaRPr/>
          </a:p>
        </p:txBody>
      </p:sp>
      <p:sp>
        <p:nvSpPr>
          <p:cNvPr id="1388" name="Google Shape;1388;p13"/>
          <p:cNvSpPr txBox="1">
            <a:spLocks noGrp="1"/>
          </p:cNvSpPr>
          <p:nvPr>
            <p:ph type="body" idx="3"/>
          </p:nvPr>
        </p:nvSpPr>
        <p:spPr>
          <a:xfrm>
            <a:off x="2329744" y="3715038"/>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Continuous Deployment ensures frequent releases.</a:t>
            </a:r>
            <a:endParaRPr/>
          </a:p>
        </p:txBody>
      </p:sp>
      <p:sp>
        <p:nvSpPr>
          <p:cNvPr id="1389" name="Google Shape;1389;p13"/>
          <p:cNvSpPr txBox="1">
            <a:spLocks noGrp="1"/>
          </p:cNvSpPr>
          <p:nvPr>
            <p:ph type="body" idx="4"/>
          </p:nvPr>
        </p:nvSpPr>
        <p:spPr>
          <a:xfrm>
            <a:off x="2329744" y="4535643"/>
            <a:ext cx="12535119"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1100"/>
              <a:buNone/>
            </a:pPr>
            <a:r>
              <a:rPr lang="en-US"/>
              <a:t>Continuous Deployment ensures releases are completed in smaller chunks.</a:t>
            </a:r>
            <a:endParaRPr/>
          </a:p>
        </p:txBody>
      </p:sp>
      <p:sp>
        <p:nvSpPr>
          <p:cNvPr id="1390" name="Google Shape;1390;p13"/>
          <p:cNvSpPr txBox="1">
            <a:spLocks noGrp="1"/>
          </p:cNvSpPr>
          <p:nvPr>
            <p:ph type="body" idx="5"/>
          </p:nvPr>
        </p:nvSpPr>
        <p:spPr>
          <a:xfrm>
            <a:off x="2329744" y="5356248"/>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Continuous Deployment allows instant responses for defects.</a:t>
            </a:r>
            <a:endParaRPr/>
          </a:p>
        </p:txBody>
      </p:sp>
      <p:sp>
        <p:nvSpPr>
          <p:cNvPr id="1391" name="Google Shape;1391;p13"/>
          <p:cNvSpPr txBo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800" b="0" i="0" u="none" strike="noStrike" cap="none">
                <a:solidFill>
                  <a:schemeClr val="lt1"/>
                </a:solidFill>
                <a:latin typeface="Calibri"/>
                <a:ea typeface="Calibri"/>
                <a:cs typeface="Calibri"/>
                <a:sym typeface="Calibri"/>
              </a:rPr>
              <a:t>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4"/>
          <p:cNvSpPr txBox="1">
            <a:spLocks noGrp="1"/>
          </p:cNvSpPr>
          <p:nvPr>
            <p:ph type="body" idx="2"/>
          </p:nvPr>
        </p:nvSpPr>
        <p:spPr>
          <a:xfrm>
            <a:off x="1061601" y="7624224"/>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100"/>
              <a:buNone/>
            </a:pPr>
            <a:r>
              <a:rPr lang="en-US"/>
              <a:t>Continuous Deployment ensures each deployment stage is quickly and reliably completed.</a:t>
            </a:r>
            <a:endParaRPr/>
          </a:p>
        </p:txBody>
      </p:sp>
      <p:sp>
        <p:nvSpPr>
          <p:cNvPr id="1398" name="Google Shape;1398;p14"/>
          <p:cNvSpPr txBox="1">
            <a:spLocks noGrp="1"/>
          </p:cNvSpPr>
          <p:nvPr>
            <p:ph type="body" idx="3"/>
          </p:nvPr>
        </p:nvSpPr>
        <p:spPr>
          <a:xfrm>
            <a:off x="3687618" y="7197520"/>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None/>
            </a:pPr>
            <a:r>
              <a:rPr lang="en-US">
                <a:solidFill>
                  <a:srgbClr val="ED7D31"/>
                </a:solidFill>
              </a:rPr>
              <a:t>C</a:t>
            </a:r>
            <a:endParaRPr/>
          </a:p>
        </p:txBody>
      </p:sp>
      <p:sp>
        <p:nvSpPr>
          <p:cNvPr id="1399" name="Google Shape;1399;p14"/>
          <p:cNvSpPr txBox="1">
            <a:spLocks noGrp="1"/>
          </p:cNvSpPr>
          <p:nvPr>
            <p:ph type="body" idx="2"/>
          </p:nvPr>
        </p:nvSpPr>
        <p:spPr>
          <a:xfrm>
            <a:off x="2329744" y="2847541"/>
            <a:ext cx="11250600" cy="701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b="0">
                <a:solidFill>
                  <a:srgbClr val="434343"/>
                </a:solidFill>
              </a:rPr>
              <a:t>Continuous Deployment ensures each deployment stage is quickly and reliably completed.</a:t>
            </a:r>
            <a:endParaRPr/>
          </a:p>
        </p:txBody>
      </p:sp>
      <p:sp>
        <p:nvSpPr>
          <p:cNvPr id="1400" name="Google Shape;1400;p14"/>
          <p:cNvSpPr txBox="1">
            <a:spLocks noGrp="1"/>
          </p:cNvSpPr>
          <p:nvPr>
            <p:ph type="body" idx="3"/>
          </p:nvPr>
        </p:nvSpPr>
        <p:spPr>
          <a:xfrm>
            <a:off x="2329744" y="3715038"/>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000" b="0">
                <a:solidFill>
                  <a:srgbClr val="434343"/>
                </a:solidFill>
              </a:rPr>
              <a:t>Continuous Deployment ensures frequent releases.</a:t>
            </a:r>
            <a:endParaRPr/>
          </a:p>
        </p:txBody>
      </p:sp>
      <p:sp>
        <p:nvSpPr>
          <p:cNvPr id="1401" name="Google Shape;1401;p14"/>
          <p:cNvSpPr txBox="1">
            <a:spLocks noGrp="1"/>
          </p:cNvSpPr>
          <p:nvPr>
            <p:ph type="body" idx="4"/>
          </p:nvPr>
        </p:nvSpPr>
        <p:spPr>
          <a:xfrm>
            <a:off x="2329744" y="4535643"/>
            <a:ext cx="11737948"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1100"/>
              <a:buNone/>
            </a:pPr>
            <a:r>
              <a:rPr lang="en-US"/>
              <a:t>Continuous Deployment ensures releases are completed in smaller chunks.</a:t>
            </a:r>
            <a:endParaRPr/>
          </a:p>
        </p:txBody>
      </p:sp>
      <p:sp>
        <p:nvSpPr>
          <p:cNvPr id="1402" name="Google Shape;1402;p14"/>
          <p:cNvSpPr txBox="1">
            <a:spLocks noGrp="1"/>
          </p:cNvSpPr>
          <p:nvPr>
            <p:ph type="body" idx="5"/>
          </p:nvPr>
        </p:nvSpPr>
        <p:spPr>
          <a:xfrm>
            <a:off x="2329744" y="5356248"/>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Continuous Deployment allows instant responses for defects.</a:t>
            </a:r>
            <a:endParaRPr/>
          </a:p>
        </p:txBody>
      </p:sp>
      <p:sp>
        <p:nvSpPr>
          <p:cNvPr id="1403" name="Google Shape;1403;p14"/>
          <p:cNvSpPr txBox="1">
            <a:spLocks noGrp="1"/>
          </p:cNvSpPr>
          <p:nvPr>
            <p:ph type="body" idx="1"/>
          </p:nvPr>
        </p:nvSpPr>
        <p:spPr>
          <a:xfrm>
            <a:off x="3250570" y="835025"/>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Which of the following is true about Continuous Deployment?</a:t>
            </a:r>
            <a:endParaRPr/>
          </a:p>
        </p:txBody>
      </p:sp>
      <p:sp>
        <p:nvSpPr>
          <p:cNvPr id="1404" name="Google Shape;1404;p14"/>
          <p:cNvSpPr txBo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800" b="0" i="0" u="none" strike="noStrike" cap="none">
                <a:solidFill>
                  <a:schemeClr val="lt1"/>
                </a:solidFill>
                <a:latin typeface="Calibri"/>
                <a:ea typeface="Calibri"/>
                <a:cs typeface="Calibri"/>
                <a:sym typeface="Calibri"/>
              </a:rPr>
              <a:t>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g73e0cd8ec3_2_36"/>
          <p:cNvSpPr txBox="1">
            <a:spLocks noGrp="1"/>
          </p:cNvSpPr>
          <p:nvPr>
            <p:ph type="body" idx="4294967295"/>
          </p:nvPr>
        </p:nvSpPr>
        <p:spPr>
          <a:xfrm>
            <a:off x="1313131" y="1441742"/>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US">
                <a:solidFill>
                  <a:schemeClr val="lt1"/>
                </a:solidFill>
              </a:rPr>
              <a:t>3</a:t>
            </a:r>
            <a:endParaRPr>
              <a:solidFill>
                <a:schemeClr val="lt1"/>
              </a:solidFill>
            </a:endParaRPr>
          </a:p>
        </p:txBody>
      </p:sp>
      <p:sp>
        <p:nvSpPr>
          <p:cNvPr id="1411" name="Google Shape;1411;g73e0cd8ec3_2_36"/>
          <p:cNvSpPr txBox="1">
            <a:spLocks noGrp="1"/>
          </p:cNvSpPr>
          <p:nvPr>
            <p:ph type="body" idx="1"/>
          </p:nvPr>
        </p:nvSpPr>
        <p:spPr>
          <a:xfrm>
            <a:off x="3197561" y="835025"/>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Smoke tests should be discreet and relatively fast.</a:t>
            </a:r>
            <a:endParaRPr/>
          </a:p>
        </p:txBody>
      </p:sp>
      <p:sp>
        <p:nvSpPr>
          <p:cNvPr id="1412" name="Google Shape;1412;g73e0cd8ec3_2_36"/>
          <p:cNvSpPr txBox="1">
            <a:spLocks noGrp="1"/>
          </p:cNvSpPr>
          <p:nvPr>
            <p:ph type="body" idx="2"/>
          </p:nvPr>
        </p:nvSpPr>
        <p:spPr>
          <a:xfrm>
            <a:off x="2329744" y="292093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True</a:t>
            </a:r>
            <a:endParaRPr/>
          </a:p>
        </p:txBody>
      </p:sp>
      <p:sp>
        <p:nvSpPr>
          <p:cNvPr id="1413" name="Google Shape;1413;g73e0cd8ec3_2_36"/>
          <p:cNvSpPr txBox="1">
            <a:spLocks noGrp="1"/>
          </p:cNvSpPr>
          <p:nvPr>
            <p:ph type="body" idx="3"/>
          </p:nvPr>
        </p:nvSpPr>
        <p:spPr>
          <a:xfrm>
            <a:off x="2329744" y="3768046"/>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False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g73e0cd8ec3_2_68"/>
          <p:cNvSpPr txBox="1">
            <a:spLocks noGrp="1"/>
          </p:cNvSpPr>
          <p:nvPr>
            <p:ph type="body" idx="2"/>
          </p:nvPr>
        </p:nvSpPr>
        <p:spPr>
          <a:xfrm>
            <a:off x="1061601" y="7702258"/>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Smoke tests should be discreet and relatively fast.</a:t>
            </a:r>
            <a:endParaRPr/>
          </a:p>
        </p:txBody>
      </p:sp>
      <p:sp>
        <p:nvSpPr>
          <p:cNvPr id="1420" name="Google Shape;1420;g73e0cd8ec3_2_68"/>
          <p:cNvSpPr txBox="1">
            <a:spLocks noGrp="1"/>
          </p:cNvSpPr>
          <p:nvPr>
            <p:ph type="body" idx="3"/>
          </p:nvPr>
        </p:nvSpPr>
        <p:spPr>
          <a:xfrm>
            <a:off x="3756132" y="7172323"/>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None/>
            </a:pPr>
            <a:r>
              <a:rPr lang="en-US">
                <a:solidFill>
                  <a:srgbClr val="ED7D31"/>
                </a:solidFill>
              </a:rPr>
              <a:t>A</a:t>
            </a:r>
            <a:endParaRPr/>
          </a:p>
        </p:txBody>
      </p:sp>
      <p:sp>
        <p:nvSpPr>
          <p:cNvPr id="1421" name="Google Shape;1421;g73e0cd8ec3_2_68"/>
          <p:cNvSpPr txBox="1">
            <a:spLocks noGrp="1"/>
          </p:cNvSpPr>
          <p:nvPr>
            <p:ph type="body" idx="2"/>
          </p:nvPr>
        </p:nvSpPr>
        <p:spPr>
          <a:xfrm>
            <a:off x="2329744" y="2813190"/>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b="0">
                <a:solidFill>
                  <a:srgbClr val="434343"/>
                </a:solidFill>
              </a:rPr>
              <a:t>True</a:t>
            </a:r>
            <a:endParaRPr b="0">
              <a:solidFill>
                <a:srgbClr val="434343"/>
              </a:solidFill>
            </a:endParaRPr>
          </a:p>
        </p:txBody>
      </p:sp>
      <p:sp>
        <p:nvSpPr>
          <p:cNvPr id="1422" name="Google Shape;1422;g73e0cd8ec3_2_68"/>
          <p:cNvSpPr txBox="1">
            <a:spLocks noGrp="1"/>
          </p:cNvSpPr>
          <p:nvPr>
            <p:ph type="body" idx="3"/>
          </p:nvPr>
        </p:nvSpPr>
        <p:spPr>
          <a:xfrm>
            <a:off x="2329744" y="3594419"/>
            <a:ext cx="11250600" cy="7017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SzPts val="2800"/>
              <a:buNone/>
            </a:pPr>
            <a:r>
              <a:rPr lang="en-US" sz="2000" b="0">
                <a:solidFill>
                  <a:srgbClr val="434343"/>
                </a:solidFill>
              </a:rPr>
              <a:t>False</a:t>
            </a:r>
            <a:endParaRPr sz="2000" b="0">
              <a:solidFill>
                <a:srgbClr val="434343"/>
              </a:solidFill>
            </a:endParaRPr>
          </a:p>
        </p:txBody>
      </p:sp>
      <p:sp>
        <p:nvSpPr>
          <p:cNvPr id="1423" name="Google Shape;1423;g73e0cd8ec3_2_68"/>
          <p:cNvSpPr txBox="1"/>
          <p:nvPr/>
        </p:nvSpPr>
        <p:spPr>
          <a:xfrm>
            <a:off x="1679051" y="4360986"/>
            <a:ext cx="1731562" cy="18289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g73e0cd8ec3_2_68"/>
          <p:cNvSpPr txBox="1"/>
          <p:nvPr/>
        </p:nvSpPr>
        <p:spPr>
          <a:xfrm>
            <a:off x="1313131" y="1441742"/>
            <a:ext cx="1698900" cy="674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800" b="0" i="0" u="none" strike="noStrike" cap="none">
                <a:solidFill>
                  <a:schemeClr val="lt1"/>
                </a:solidFill>
                <a:latin typeface="Calibri"/>
                <a:ea typeface="Calibri"/>
                <a:cs typeface="Calibri"/>
                <a:sym typeface="Calibri"/>
              </a:rPr>
              <a:t>3</a:t>
            </a:r>
            <a:endParaRPr sz="2800" b="0" i="0" u="none" strike="noStrike" cap="none">
              <a:solidFill>
                <a:schemeClr val="lt1"/>
              </a:solidFill>
              <a:latin typeface="Calibri"/>
              <a:ea typeface="Calibri"/>
              <a:cs typeface="Calibri"/>
              <a:sym typeface="Calibri"/>
            </a:endParaRPr>
          </a:p>
        </p:txBody>
      </p:sp>
      <p:sp>
        <p:nvSpPr>
          <p:cNvPr id="1425" name="Google Shape;1425;g73e0cd8ec3_2_68"/>
          <p:cNvSpPr txBox="1">
            <a:spLocks noGrp="1"/>
          </p:cNvSpPr>
          <p:nvPr>
            <p:ph type="body" idx="1"/>
          </p:nvPr>
        </p:nvSpPr>
        <p:spPr>
          <a:xfrm>
            <a:off x="3197561" y="835025"/>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Smoke tests should be discreet and relatively fast.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5"/>
          <p:cNvSpPr txBox="1">
            <a:spLocks noGrp="1"/>
          </p:cNvSpPr>
          <p:nvPr>
            <p:ph type="body" idx="4294967295"/>
          </p:nvPr>
        </p:nvSpPr>
        <p:spPr>
          <a:xfrm>
            <a:off x="1313131" y="1441742"/>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US">
                <a:solidFill>
                  <a:schemeClr val="lt1"/>
                </a:solidFill>
              </a:rPr>
              <a:t>4</a:t>
            </a:r>
            <a:endParaRPr>
              <a:solidFill>
                <a:schemeClr val="lt1"/>
              </a:solidFill>
            </a:endParaRPr>
          </a:p>
        </p:txBody>
      </p:sp>
      <p:sp>
        <p:nvSpPr>
          <p:cNvPr id="1432" name="Google Shape;1432;p15"/>
          <p:cNvSpPr txBox="1">
            <a:spLocks noGrp="1"/>
          </p:cNvSpPr>
          <p:nvPr>
            <p:ph type="body" idx="1"/>
          </p:nvPr>
        </p:nvSpPr>
        <p:spPr>
          <a:xfrm>
            <a:off x="3210814" y="835025"/>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Which of the following are the characteristics of Smoke testing? Select all that apply.</a:t>
            </a:r>
            <a:endParaRPr/>
          </a:p>
        </p:txBody>
      </p:sp>
      <p:sp>
        <p:nvSpPr>
          <p:cNvPr id="1433" name="Google Shape;1433;p15"/>
          <p:cNvSpPr txBox="1">
            <a:spLocks noGrp="1"/>
          </p:cNvSpPr>
          <p:nvPr>
            <p:ph type="body" idx="2"/>
          </p:nvPr>
        </p:nvSpPr>
        <p:spPr>
          <a:xfrm>
            <a:off x="2329744" y="2894433"/>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Smoke testing is always stable.</a:t>
            </a:r>
            <a:endParaRPr/>
          </a:p>
        </p:txBody>
      </p:sp>
      <p:sp>
        <p:nvSpPr>
          <p:cNvPr id="1434" name="Google Shape;1434;p15"/>
          <p:cNvSpPr txBox="1">
            <a:spLocks noGrp="1"/>
          </p:cNvSpPr>
          <p:nvPr>
            <p:ph type="body" idx="3"/>
          </p:nvPr>
        </p:nvSpPr>
        <p:spPr>
          <a:xfrm>
            <a:off x="2329744" y="3715038"/>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Smoke testing is scripted.</a:t>
            </a:r>
            <a:endParaRPr/>
          </a:p>
        </p:txBody>
      </p:sp>
      <p:sp>
        <p:nvSpPr>
          <p:cNvPr id="1435" name="Google Shape;1435;p15"/>
          <p:cNvSpPr txBox="1">
            <a:spLocks noGrp="1"/>
          </p:cNvSpPr>
          <p:nvPr>
            <p:ph type="body" idx="4"/>
          </p:nvPr>
        </p:nvSpPr>
        <p:spPr>
          <a:xfrm>
            <a:off x="2329744" y="4535643"/>
            <a:ext cx="12535119"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1100"/>
              <a:buNone/>
            </a:pPr>
            <a:r>
              <a:rPr lang="en-US"/>
              <a:t>Smoke testing is not documented.</a:t>
            </a:r>
            <a:endParaRPr/>
          </a:p>
        </p:txBody>
      </p:sp>
      <p:sp>
        <p:nvSpPr>
          <p:cNvPr id="1436" name="Google Shape;1436;p15"/>
          <p:cNvSpPr txBox="1">
            <a:spLocks noGrp="1"/>
          </p:cNvSpPr>
          <p:nvPr>
            <p:ph type="body" idx="5"/>
          </p:nvPr>
        </p:nvSpPr>
        <p:spPr>
          <a:xfrm>
            <a:off x="2329744" y="5356248"/>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Smoke testing is type of regression testing.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6"/>
          <p:cNvSpPr/>
          <p:nvPr/>
        </p:nvSpPr>
        <p:spPr>
          <a:xfrm>
            <a:off x="1054773" y="7277650"/>
            <a:ext cx="3928044" cy="330715"/>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43" name="Google Shape;1443;p16"/>
          <p:cNvSpPr txBox="1">
            <a:spLocks noGrp="1"/>
          </p:cNvSpPr>
          <p:nvPr>
            <p:ph type="body" idx="2"/>
          </p:nvPr>
        </p:nvSpPr>
        <p:spPr>
          <a:xfrm>
            <a:off x="1115776" y="7689006"/>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100"/>
              <a:buNone/>
            </a:pPr>
            <a:r>
              <a:rPr lang="en-US"/>
              <a:t>Smoke testing is scripted and it is a type of regression testing.</a:t>
            </a:r>
            <a:endParaRPr/>
          </a:p>
        </p:txBody>
      </p:sp>
      <p:sp>
        <p:nvSpPr>
          <p:cNvPr id="1444" name="Google Shape;1444;p16"/>
          <p:cNvSpPr txBox="1">
            <a:spLocks noGrp="1"/>
          </p:cNvSpPr>
          <p:nvPr>
            <p:ph type="body" idx="3"/>
          </p:nvPr>
        </p:nvSpPr>
        <p:spPr>
          <a:xfrm>
            <a:off x="4006700" y="7208175"/>
            <a:ext cx="89283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None/>
            </a:pPr>
            <a:r>
              <a:rPr lang="en-US">
                <a:solidFill>
                  <a:srgbClr val="ED7D31"/>
                </a:solidFill>
              </a:rPr>
              <a:t>B and D</a:t>
            </a:r>
            <a:endParaRPr/>
          </a:p>
        </p:txBody>
      </p:sp>
      <p:sp>
        <p:nvSpPr>
          <p:cNvPr id="1445" name="Google Shape;1445;p16"/>
          <p:cNvSpPr txBox="1">
            <a:spLocks noGrp="1"/>
          </p:cNvSpPr>
          <p:nvPr>
            <p:ph type="body" idx="2"/>
          </p:nvPr>
        </p:nvSpPr>
        <p:spPr>
          <a:xfrm>
            <a:off x="2329744" y="2794533"/>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b="0">
                <a:solidFill>
                  <a:srgbClr val="434343"/>
                </a:solidFill>
              </a:rPr>
              <a:t>Smoke testing is always stable.</a:t>
            </a:r>
            <a:endParaRPr/>
          </a:p>
        </p:txBody>
      </p:sp>
      <p:sp>
        <p:nvSpPr>
          <p:cNvPr id="1446" name="Google Shape;1446;p16"/>
          <p:cNvSpPr txBox="1">
            <a:spLocks noGrp="1"/>
          </p:cNvSpPr>
          <p:nvPr>
            <p:ph type="body" idx="3"/>
          </p:nvPr>
        </p:nvSpPr>
        <p:spPr>
          <a:xfrm>
            <a:off x="2329744" y="3662030"/>
            <a:ext cx="11250600" cy="7017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SzPts val="2800"/>
              <a:buNone/>
            </a:pPr>
            <a:r>
              <a:rPr lang="en-US" sz="2000" b="0">
                <a:solidFill>
                  <a:srgbClr val="434343"/>
                </a:solidFill>
              </a:rPr>
              <a:t>Smoke testing is scripted.</a:t>
            </a:r>
            <a:endParaRPr/>
          </a:p>
        </p:txBody>
      </p:sp>
      <p:sp>
        <p:nvSpPr>
          <p:cNvPr id="1447" name="Google Shape;1447;p16"/>
          <p:cNvSpPr txBox="1">
            <a:spLocks noGrp="1"/>
          </p:cNvSpPr>
          <p:nvPr>
            <p:ph type="body" idx="4"/>
          </p:nvPr>
        </p:nvSpPr>
        <p:spPr>
          <a:xfrm>
            <a:off x="2329744" y="4482635"/>
            <a:ext cx="11737948" cy="7017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SzPts val="1100"/>
              <a:buNone/>
            </a:pPr>
            <a:r>
              <a:rPr lang="en-US"/>
              <a:t>Smoke testing is not documented.</a:t>
            </a:r>
            <a:endParaRPr/>
          </a:p>
        </p:txBody>
      </p:sp>
      <p:sp>
        <p:nvSpPr>
          <p:cNvPr id="1448" name="Google Shape;1448;p16"/>
          <p:cNvSpPr txBox="1">
            <a:spLocks noGrp="1"/>
          </p:cNvSpPr>
          <p:nvPr>
            <p:ph type="body" idx="5"/>
          </p:nvPr>
        </p:nvSpPr>
        <p:spPr>
          <a:xfrm>
            <a:off x="2329744" y="5303240"/>
            <a:ext cx="11250600" cy="7017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SzPts val="2800"/>
              <a:buNone/>
            </a:pPr>
            <a:r>
              <a:rPr lang="en-US"/>
              <a:t>Smoke testing is type of regression testing.</a:t>
            </a:r>
            <a:endParaRPr/>
          </a:p>
        </p:txBody>
      </p:sp>
      <p:sp>
        <p:nvSpPr>
          <p:cNvPr id="1449" name="Google Shape;1449;p16"/>
          <p:cNvSpPr txBox="1">
            <a:spLocks noGrp="1"/>
          </p:cNvSpPr>
          <p:nvPr>
            <p:ph type="body" idx="1"/>
          </p:nvPr>
        </p:nvSpPr>
        <p:spPr>
          <a:xfrm>
            <a:off x="3210814" y="835025"/>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Which of the following are the characteristics of Smoke testing? Select all that apply.</a:t>
            </a:r>
            <a:endParaRPr/>
          </a:p>
        </p:txBody>
      </p:sp>
      <p:sp>
        <p:nvSpPr>
          <p:cNvPr id="1450" name="Google Shape;1450;p16"/>
          <p:cNvSpPr txBox="1"/>
          <p:nvPr/>
        </p:nvSpPr>
        <p:spPr>
          <a:xfrm>
            <a:off x="1313131" y="1441742"/>
            <a:ext cx="1698900" cy="674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800" b="0" i="0" u="none" strike="noStrike" cap="none">
                <a:solidFill>
                  <a:schemeClr val="lt1"/>
                </a:solidFill>
                <a:latin typeface="Calibri"/>
                <a:ea typeface="Calibri"/>
                <a:cs typeface="Calibri"/>
                <a:sym typeface="Calibri"/>
              </a:rPr>
              <a:t>4</a:t>
            </a:r>
            <a:endParaRPr sz="2800" b="0" i="0" u="none" strike="noStrike" cap="none">
              <a:solidFill>
                <a:schemeClr val="lt1"/>
              </a:solidFill>
              <a:latin typeface="Calibri"/>
              <a:ea typeface="Calibri"/>
              <a:cs typeface="Calibri"/>
              <a:sym typeface="Calibri"/>
            </a:endParaRPr>
          </a:p>
        </p:txBody>
      </p:sp>
      <p:sp>
        <p:nvSpPr>
          <p:cNvPr id="1451" name="Google Shape;1451;p16"/>
          <p:cNvSpPr txBox="1"/>
          <p:nvPr/>
        </p:nvSpPr>
        <p:spPr>
          <a:xfrm>
            <a:off x="1053095" y="7225219"/>
            <a:ext cx="3041827" cy="3831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7"/>
          <p:cNvSpPr txBox="1">
            <a:spLocks noGrp="1"/>
          </p:cNvSpPr>
          <p:nvPr>
            <p:ph type="body" idx="4294967295"/>
          </p:nvPr>
        </p:nvSpPr>
        <p:spPr>
          <a:xfrm>
            <a:off x="1313131" y="1453476"/>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US">
                <a:solidFill>
                  <a:schemeClr val="lt1"/>
                </a:solidFill>
              </a:rPr>
              <a:t>5</a:t>
            </a:r>
            <a:endParaRPr>
              <a:solidFill>
                <a:schemeClr val="lt1"/>
              </a:solidFill>
            </a:endParaRPr>
          </a:p>
        </p:txBody>
      </p:sp>
      <p:sp>
        <p:nvSpPr>
          <p:cNvPr id="1458" name="Google Shape;1458;p17"/>
          <p:cNvSpPr txBox="1">
            <a:spLocks noGrp="1"/>
          </p:cNvSpPr>
          <p:nvPr>
            <p:ph type="body" idx="1"/>
          </p:nvPr>
        </p:nvSpPr>
        <p:spPr>
          <a:xfrm>
            <a:off x="3210814" y="837160"/>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Hot deploy is the strategy where the application is deployed onto a running server. </a:t>
            </a:r>
            <a:endParaRPr/>
          </a:p>
        </p:txBody>
      </p:sp>
      <p:sp>
        <p:nvSpPr>
          <p:cNvPr id="1459" name="Google Shape;1459;p17"/>
          <p:cNvSpPr txBox="1">
            <a:spLocks noGrp="1"/>
          </p:cNvSpPr>
          <p:nvPr>
            <p:ph type="body" idx="2"/>
          </p:nvPr>
        </p:nvSpPr>
        <p:spPr>
          <a:xfrm>
            <a:off x="2329744" y="2920940"/>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True</a:t>
            </a:r>
            <a:endParaRPr/>
          </a:p>
        </p:txBody>
      </p:sp>
      <p:sp>
        <p:nvSpPr>
          <p:cNvPr id="1460" name="Google Shape;1460;p17"/>
          <p:cNvSpPr txBox="1">
            <a:spLocks noGrp="1"/>
          </p:cNvSpPr>
          <p:nvPr>
            <p:ph type="body" idx="3"/>
          </p:nvPr>
        </p:nvSpPr>
        <p:spPr>
          <a:xfrm>
            <a:off x="2329744" y="3741545"/>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False</a:t>
            </a:r>
            <a:endParaRPr/>
          </a:p>
        </p:txBody>
      </p:sp>
      <p:sp>
        <p:nvSpPr>
          <p:cNvPr id="1461" name="Google Shape;1461;p17"/>
          <p:cNvSpPr txBox="1"/>
          <p:nvPr/>
        </p:nvSpPr>
        <p:spPr>
          <a:xfrm>
            <a:off x="1280469" y="4572000"/>
            <a:ext cx="1049275" cy="203981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g6b2148735e_0_0"/>
          <p:cNvSpPr txBox="1">
            <a:spLocks noGrp="1"/>
          </p:cNvSpPr>
          <p:nvPr>
            <p:ph type="body" idx="1"/>
          </p:nvPr>
        </p:nvSpPr>
        <p:spPr>
          <a:xfrm>
            <a:off x="0" y="3703982"/>
            <a:ext cx="162561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solidFill>
                  <a:srgbClr val="434343"/>
                </a:solidFill>
              </a:rPr>
              <a:t>Introduction to Automated Deployment and Continuous Delivery</a:t>
            </a:r>
            <a:endParaRPr>
              <a:solidFill>
                <a:srgbClr val="43434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8"/>
          <p:cNvSpPr txBox="1">
            <a:spLocks noGrp="1"/>
          </p:cNvSpPr>
          <p:nvPr>
            <p:ph type="body" idx="3"/>
          </p:nvPr>
        </p:nvSpPr>
        <p:spPr>
          <a:xfrm>
            <a:off x="3717965" y="7182651"/>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None/>
            </a:pPr>
            <a:r>
              <a:rPr lang="en-US">
                <a:solidFill>
                  <a:srgbClr val="ED7D31"/>
                </a:solidFill>
              </a:rPr>
              <a:t>A</a:t>
            </a:r>
            <a:endParaRPr/>
          </a:p>
        </p:txBody>
      </p:sp>
      <p:sp>
        <p:nvSpPr>
          <p:cNvPr id="1468" name="Google Shape;1468;p18"/>
          <p:cNvSpPr txBox="1">
            <a:spLocks noGrp="1"/>
          </p:cNvSpPr>
          <p:nvPr>
            <p:ph type="body" idx="2"/>
          </p:nvPr>
        </p:nvSpPr>
        <p:spPr>
          <a:xfrm>
            <a:off x="2329744" y="2741525"/>
            <a:ext cx="11250600" cy="701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b="0">
                <a:solidFill>
                  <a:srgbClr val="434343"/>
                </a:solidFill>
              </a:rPr>
              <a:t>True</a:t>
            </a:r>
            <a:endParaRPr/>
          </a:p>
        </p:txBody>
      </p:sp>
      <p:sp>
        <p:nvSpPr>
          <p:cNvPr id="1469" name="Google Shape;1469;p18"/>
          <p:cNvSpPr txBox="1">
            <a:spLocks noGrp="1"/>
          </p:cNvSpPr>
          <p:nvPr>
            <p:ph type="body" idx="3"/>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000" b="0">
                <a:solidFill>
                  <a:srgbClr val="434343"/>
                </a:solidFill>
              </a:rPr>
              <a:t>False</a:t>
            </a:r>
            <a:endParaRPr/>
          </a:p>
        </p:txBody>
      </p:sp>
      <p:sp>
        <p:nvSpPr>
          <p:cNvPr id="1470" name="Google Shape;1470;p18"/>
          <p:cNvSpPr txBox="1"/>
          <p:nvPr/>
        </p:nvSpPr>
        <p:spPr>
          <a:xfrm>
            <a:off x="1280469" y="4572000"/>
            <a:ext cx="1049275" cy="203981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8"/>
          <p:cNvSpPr txBox="1"/>
          <p:nvPr/>
        </p:nvSpPr>
        <p:spPr>
          <a:xfrm>
            <a:off x="1001337" y="7690524"/>
            <a:ext cx="13514890" cy="99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chemeClr val="dk1"/>
              </a:buClr>
              <a:buSzPts val="1100"/>
              <a:buFont typeface="Arial"/>
              <a:buNone/>
            </a:pPr>
            <a:r>
              <a:rPr lang="en-US" sz="2000" b="1" i="0" u="none" strike="noStrike" cap="none">
                <a:solidFill>
                  <a:srgbClr val="3F3F3F"/>
                </a:solidFill>
                <a:latin typeface="Open Sans"/>
                <a:ea typeface="Open Sans"/>
                <a:cs typeface="Open Sans"/>
                <a:sym typeface="Open Sans"/>
              </a:rPr>
              <a:t>Hot deploy is the strategy where the application is deployed onto a running server. This is generally a fast and efficient way of getting your application online. </a:t>
            </a:r>
            <a:endParaRPr sz="1400" b="0" i="0" u="none" strike="noStrike" cap="none">
              <a:solidFill>
                <a:srgbClr val="000000"/>
              </a:solidFill>
              <a:latin typeface="Arial"/>
              <a:ea typeface="Arial"/>
              <a:cs typeface="Arial"/>
              <a:sym typeface="Arial"/>
            </a:endParaRPr>
          </a:p>
        </p:txBody>
      </p:sp>
      <p:sp>
        <p:nvSpPr>
          <p:cNvPr id="1472" name="Google Shape;1472;p18"/>
          <p:cNvSpPr txBox="1"/>
          <p:nvPr/>
        </p:nvSpPr>
        <p:spPr>
          <a:xfrm>
            <a:off x="1313131" y="1453476"/>
            <a:ext cx="1698900" cy="674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800" b="0" i="0" u="none" strike="noStrike" cap="none">
                <a:solidFill>
                  <a:schemeClr val="lt1"/>
                </a:solidFill>
                <a:latin typeface="Calibri"/>
                <a:ea typeface="Calibri"/>
                <a:cs typeface="Calibri"/>
                <a:sym typeface="Calibri"/>
              </a:rPr>
              <a:t>5</a:t>
            </a:r>
            <a:endParaRPr sz="2800" b="0" i="0" u="none" strike="noStrike" cap="none">
              <a:solidFill>
                <a:schemeClr val="lt1"/>
              </a:solidFill>
              <a:latin typeface="Calibri"/>
              <a:ea typeface="Calibri"/>
              <a:cs typeface="Calibri"/>
              <a:sym typeface="Calibri"/>
            </a:endParaRPr>
          </a:p>
        </p:txBody>
      </p:sp>
      <p:sp>
        <p:nvSpPr>
          <p:cNvPr id="1473" name="Google Shape;1473;p18"/>
          <p:cNvSpPr txBox="1">
            <a:spLocks noGrp="1"/>
          </p:cNvSpPr>
          <p:nvPr>
            <p:ph type="body" idx="1"/>
          </p:nvPr>
        </p:nvSpPr>
        <p:spPr>
          <a:xfrm>
            <a:off x="3210814" y="837160"/>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Hot deploy is the strategy where the application is deployed onto a running server.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56"/>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Triggering Parameterized Builds</a:t>
            </a:r>
            <a:endParaRPr/>
          </a:p>
        </p:txBody>
      </p:sp>
      <p:sp>
        <p:nvSpPr>
          <p:cNvPr id="1480" name="Google Shape;1480;p56"/>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p>
            <a:pPr marL="0" lvl="0" indent="0" algn="l" rtl="0">
              <a:lnSpc>
                <a:spcPct val="107000"/>
              </a:lnSpc>
              <a:spcBef>
                <a:spcPts val="0"/>
              </a:spcBef>
              <a:spcAft>
                <a:spcPts val="0"/>
              </a:spcAft>
              <a:buClr>
                <a:schemeClr val="dk1"/>
              </a:buClr>
              <a:buSzPts val="2200"/>
              <a:buFont typeface="Arial"/>
              <a:buNone/>
            </a:pPr>
            <a:r>
              <a:rPr lang="en-US" sz="2100" b="1"/>
              <a:t>Problem Statement: </a:t>
            </a:r>
            <a:endParaRPr sz="2100"/>
          </a:p>
          <a:p>
            <a:pPr marL="0" lvl="0" indent="0" algn="l" rtl="0">
              <a:lnSpc>
                <a:spcPct val="107000"/>
              </a:lnSpc>
              <a:spcBef>
                <a:spcPts val="0"/>
              </a:spcBef>
              <a:spcAft>
                <a:spcPts val="0"/>
              </a:spcAft>
              <a:buClr>
                <a:schemeClr val="dk1"/>
              </a:buClr>
              <a:buSzPts val="2200"/>
              <a:buFont typeface="Arial"/>
              <a:buNone/>
            </a:pPr>
            <a:endParaRPr sz="2100"/>
          </a:p>
          <a:p>
            <a:pPr marL="0" lvl="0" indent="0" algn="l" rtl="0">
              <a:lnSpc>
                <a:spcPct val="107000"/>
              </a:lnSpc>
              <a:spcBef>
                <a:spcPts val="0"/>
              </a:spcBef>
              <a:spcAft>
                <a:spcPts val="0"/>
              </a:spcAft>
              <a:buClr>
                <a:schemeClr val="dk1"/>
              </a:buClr>
              <a:buSzPts val="1100"/>
              <a:buFont typeface="Arial"/>
              <a:buNone/>
            </a:pPr>
            <a:r>
              <a:rPr lang="en-US" sz="2100">
                <a:solidFill>
                  <a:srgbClr val="FFFFFF"/>
                </a:solidFill>
              </a:rPr>
              <a:t>You’re a DevOps engineer at ChefHelp, which is a web and mobile-based app company that provides users with various recipes and cooking tips. The company wants to automate categorizing recipes. You’re required to set up a Jenkins job stream where a job gets triggered when a new recipe is added to the database. The job has to accept the file path as a parameter, run the program to find the category it belongs to, return the result and trigger another job to delete the recipe file from the server to avoid server space issues.</a:t>
            </a:r>
            <a:endParaRPr sz="2100">
              <a:solidFill>
                <a:srgbClr val="FFFFFF"/>
              </a:solidFill>
            </a:endParaRPr>
          </a:p>
          <a:p>
            <a:pPr marL="0" lvl="0" indent="0" algn="l" rtl="0">
              <a:lnSpc>
                <a:spcPct val="107000"/>
              </a:lnSpc>
              <a:spcBef>
                <a:spcPts val="0"/>
              </a:spcBef>
              <a:spcAft>
                <a:spcPts val="0"/>
              </a:spcAft>
              <a:buClr>
                <a:schemeClr val="dk1"/>
              </a:buClr>
              <a:buSzPts val="2200"/>
              <a:buFont typeface="Arial"/>
              <a:buNone/>
            </a:pPr>
            <a:endParaRPr sz="2100" b="1" u="sng">
              <a:solidFill>
                <a:srgbClr val="FFFFFF"/>
              </a:solidFill>
            </a:endParaRPr>
          </a:p>
          <a:p>
            <a:pPr marL="0" lvl="0" indent="0" algn="l" rtl="0">
              <a:lnSpc>
                <a:spcPct val="107000"/>
              </a:lnSpc>
              <a:spcBef>
                <a:spcPts val="0"/>
              </a:spcBef>
              <a:spcAft>
                <a:spcPts val="0"/>
              </a:spcAft>
              <a:buClr>
                <a:schemeClr val="dk1"/>
              </a:buClr>
              <a:buSzPts val="2200"/>
              <a:buFont typeface="Arial"/>
              <a:buNone/>
            </a:pPr>
            <a:r>
              <a:rPr lang="en-US" sz="2100" b="1">
                <a:solidFill>
                  <a:srgbClr val="FFFFFF"/>
                </a:solidFill>
              </a:rPr>
              <a:t>Requirements:</a:t>
            </a:r>
            <a:endParaRPr sz="2100" b="1">
              <a:solidFill>
                <a:srgbClr val="FFFFFF"/>
              </a:solidFill>
            </a:endParaRPr>
          </a:p>
          <a:p>
            <a:pPr marL="0" lvl="0" indent="0" algn="l" rtl="0">
              <a:lnSpc>
                <a:spcPct val="107000"/>
              </a:lnSpc>
              <a:spcBef>
                <a:spcPts val="0"/>
              </a:spcBef>
              <a:spcAft>
                <a:spcPts val="0"/>
              </a:spcAft>
              <a:buClr>
                <a:schemeClr val="dk1"/>
              </a:buClr>
              <a:buSzPts val="2200"/>
              <a:buFont typeface="Arial"/>
              <a:buNone/>
            </a:pPr>
            <a:endParaRPr sz="2100" b="1">
              <a:solidFill>
                <a:srgbClr val="FFFFFF"/>
              </a:solidFill>
            </a:endParaRPr>
          </a:p>
          <a:p>
            <a:pPr marL="457200" lvl="0" indent="-361950" algn="l" rtl="0">
              <a:lnSpc>
                <a:spcPct val="115000"/>
              </a:lnSpc>
              <a:spcBef>
                <a:spcPts val="0"/>
              </a:spcBef>
              <a:spcAft>
                <a:spcPts val="0"/>
              </a:spcAft>
              <a:buClr>
                <a:srgbClr val="FFFFFF"/>
              </a:buClr>
              <a:buSzPts val="2100"/>
              <a:buFont typeface="Open Sans"/>
              <a:buChar char="●"/>
            </a:pPr>
            <a:r>
              <a:rPr lang="en-US" sz="2100">
                <a:solidFill>
                  <a:srgbClr val="FFFFFF"/>
                </a:solidFill>
              </a:rPr>
              <a:t>The program should accept the file path as a command line argument.</a:t>
            </a:r>
            <a:endParaRPr sz="2100">
              <a:solidFill>
                <a:srgbClr val="FFFFFF"/>
              </a:solidFill>
            </a:endParaRPr>
          </a:p>
          <a:p>
            <a:pPr marL="457200" lvl="0" indent="-361950" algn="l" rtl="0">
              <a:lnSpc>
                <a:spcPct val="115000"/>
              </a:lnSpc>
              <a:spcBef>
                <a:spcPts val="0"/>
              </a:spcBef>
              <a:spcAft>
                <a:spcPts val="0"/>
              </a:spcAft>
              <a:buClr>
                <a:srgbClr val="FFFFFF"/>
              </a:buClr>
              <a:buSzPts val="2100"/>
              <a:buFont typeface="Open Sans"/>
              <a:buChar char="●"/>
            </a:pPr>
            <a:r>
              <a:rPr lang="en-US" sz="2100">
                <a:solidFill>
                  <a:srgbClr val="FFFFFF"/>
                </a:solidFill>
              </a:rPr>
              <a:t>The parameterized build job should be designed to be triggered remotely.</a:t>
            </a:r>
            <a:endParaRPr sz="2100">
              <a:solidFill>
                <a:srgbClr val="FFFFFF"/>
              </a:solidFill>
            </a:endParaRPr>
          </a:p>
          <a:p>
            <a:pPr marL="457200" lvl="0" indent="-361950" algn="l" rtl="0">
              <a:lnSpc>
                <a:spcPct val="115000"/>
              </a:lnSpc>
              <a:spcBef>
                <a:spcPts val="0"/>
              </a:spcBef>
              <a:spcAft>
                <a:spcPts val="0"/>
              </a:spcAft>
              <a:buClr>
                <a:srgbClr val="FFFFFF"/>
              </a:buClr>
              <a:buSzPts val="2100"/>
              <a:buFont typeface="Open Sans"/>
              <a:buChar char="●"/>
            </a:pPr>
            <a:r>
              <a:rPr lang="en-US" sz="2100">
                <a:solidFill>
                  <a:srgbClr val="FFFFFF"/>
                </a:solidFill>
              </a:rPr>
              <a:t>The delete temps job should be triggered only if the build job succeeds.</a:t>
            </a:r>
            <a:endParaRPr sz="2100">
              <a:solidFill>
                <a:srgbClr val="FFFFFF"/>
              </a:solidFill>
            </a:endParaRPr>
          </a:p>
          <a:p>
            <a:pPr marL="0" lvl="0" indent="0" algn="l" rtl="0">
              <a:lnSpc>
                <a:spcPct val="115000"/>
              </a:lnSpc>
              <a:spcBef>
                <a:spcPts val="0"/>
              </a:spcBef>
              <a:spcAft>
                <a:spcPts val="0"/>
              </a:spcAft>
              <a:buSzPts val="2800"/>
              <a:buNone/>
            </a:pPr>
            <a:endParaRPr sz="2100">
              <a:solidFill>
                <a:srgbClr val="FFFFFF"/>
              </a:solidFill>
            </a:endParaRPr>
          </a:p>
          <a:p>
            <a:pPr marL="0" lvl="0" indent="0" algn="l" rtl="0">
              <a:lnSpc>
                <a:spcPct val="107000"/>
              </a:lnSpc>
              <a:spcBef>
                <a:spcPts val="0"/>
              </a:spcBef>
              <a:spcAft>
                <a:spcPts val="0"/>
              </a:spcAft>
              <a:buClr>
                <a:schemeClr val="dk1"/>
              </a:buClr>
              <a:buSzPts val="2200"/>
              <a:buFont typeface="Arial"/>
              <a:buNone/>
            </a:pPr>
            <a:endParaRPr sz="2100"/>
          </a:p>
          <a:p>
            <a:pPr marL="0" lvl="0" indent="0" algn="l" rtl="0">
              <a:lnSpc>
                <a:spcPct val="90000"/>
              </a:lnSpc>
              <a:spcBef>
                <a:spcPts val="1000"/>
              </a:spcBef>
              <a:spcAft>
                <a:spcPts val="0"/>
              </a:spcAft>
              <a:buSzPts val="2800"/>
              <a:buNone/>
            </a:pPr>
            <a:endParaRPr/>
          </a:p>
        </p:txBody>
      </p:sp>
      <p:pic>
        <p:nvPicPr>
          <p:cNvPr id="1481" name="Google Shape;1481;p56" descr="A screenshot of a computer&#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82" name="Google Shape;1482;p56"/>
          <p:cNvSpPr txBox="1"/>
          <p:nvPr/>
        </p:nvSpPr>
        <p:spPr>
          <a:xfrm>
            <a:off x="4699000" y="1569026"/>
            <a:ext cx="10700327" cy="5527500"/>
          </a:xfrm>
          <a:prstGeom prst="rect">
            <a:avLst/>
          </a:prstGeom>
          <a:noFill/>
          <a:ln>
            <a:noFill/>
          </a:ln>
        </p:spPr>
        <p:txBody>
          <a:bodyPr spcFirstLastPara="1" wrap="square" lIns="91425" tIns="0" rIns="91425" bIns="0" anchor="t" anchorCtr="0">
            <a:noAutofit/>
          </a:bodyPr>
          <a:lstStyle/>
          <a:p>
            <a:pPr marL="0" marR="0" lvl="0" indent="0" algn="l" rtl="0">
              <a:lnSpc>
                <a:spcPct val="107000"/>
              </a:lnSpc>
              <a:spcBef>
                <a:spcPts val="0"/>
              </a:spcBef>
              <a:spcAft>
                <a:spcPts val="0"/>
              </a:spcAft>
              <a:buClr>
                <a:srgbClr val="000000"/>
              </a:buClr>
              <a:buSzPts val="2200"/>
              <a:buFont typeface="Arial"/>
              <a:buNone/>
            </a:pPr>
            <a:r>
              <a:rPr lang="en-US" sz="2400" b="1" i="0" u="none" strike="noStrike" cap="none">
                <a:solidFill>
                  <a:srgbClr val="3F3F3F"/>
                </a:solidFill>
                <a:latin typeface="Open Sans SemiBold"/>
                <a:ea typeface="Open Sans SemiBold"/>
                <a:cs typeface="Open Sans SemiBold"/>
                <a:sym typeface="Open Sans SemiBold"/>
              </a:rPr>
              <a:t>Problem Statement:</a:t>
            </a:r>
            <a:endParaRPr/>
          </a:p>
          <a:p>
            <a:pPr marL="0" marR="0" lvl="0" indent="0" algn="l" rtl="0">
              <a:lnSpc>
                <a:spcPct val="107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You’re a DevOps engineer at Hooli, a computer vision company that started out as an image search platform. The company is celebrating its 25th anniversary and the CEO wants to celebrate the occasion by replacing the Hooli website with the original website that the company started out with for a day. You’re required to build a Maven web app that says “Welcome to Hooli”, set up a Tomcat server on an EC2 instance, set up a Jenkins pipeline to compile the app, and deploy it to Tomcat. The Jenkins job has to compile the app, generate a war file, and deploy the war file to the Tomcat server.</a:t>
            </a:r>
            <a:endParaRPr/>
          </a:p>
          <a:p>
            <a:pPr marL="0" marR="0" lvl="0" indent="0" algn="l" rtl="0">
              <a:lnSpc>
                <a:spcPct val="107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7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a:t>
            </a:r>
            <a:endParaRPr/>
          </a:p>
          <a:p>
            <a:pPr marL="0" marR="0" lvl="0" indent="0" algn="l" rtl="0">
              <a:lnSpc>
                <a:spcPct val="107000"/>
              </a:lnSpc>
              <a:spcBef>
                <a:spcPts val="0"/>
              </a:spcBef>
              <a:spcAft>
                <a:spcPts val="0"/>
              </a:spcAft>
              <a:buClr>
                <a:srgbClr val="000000"/>
              </a:buClr>
              <a:buSzPts val="2200"/>
              <a:buFont typeface="Arial"/>
              <a:buNone/>
            </a:pPr>
            <a:r>
              <a:rPr lang="en-US" sz="2400" b="1" i="0" u="none" strike="noStrike" cap="none">
                <a:solidFill>
                  <a:srgbClr val="3F3F3F"/>
                </a:solidFill>
                <a:latin typeface="Open Sans SemiBold"/>
                <a:ea typeface="Open Sans SemiBold"/>
                <a:cs typeface="Open Sans SemiBold"/>
                <a:sym typeface="Open Sans SemiBold"/>
              </a:rPr>
              <a:t>Requirements:</a:t>
            </a:r>
            <a:endParaRPr/>
          </a:p>
          <a:p>
            <a:pPr marL="342900" marR="0" lvl="0" indent="-342900" algn="l" rtl="0">
              <a:lnSpc>
                <a:spcPct val="107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app should be built with Maven.</a:t>
            </a:r>
            <a:endParaRPr/>
          </a:p>
          <a:p>
            <a:pPr marL="342900" marR="0" lvl="0" indent="-342900" algn="l" rtl="0">
              <a:lnSpc>
                <a:spcPct val="107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Tomcat server should allow remote deployment.</a:t>
            </a:r>
            <a:endParaRPr/>
          </a:p>
          <a:p>
            <a:pPr marL="342900" marR="0" lvl="0" indent="-342900" algn="l" rtl="0">
              <a:lnSpc>
                <a:spcPct val="107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pipeline should be built with the Maven Project plugin.</a:t>
            </a:r>
            <a:endParaRPr/>
          </a:p>
          <a:p>
            <a:pPr marL="342900" marR="0" lvl="0" indent="-342900" algn="l" rtl="0">
              <a:lnSpc>
                <a:spcPct val="107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build job should compile the app and do the deployment as a post-build action.</a:t>
            </a:r>
            <a:endParaRPr/>
          </a:p>
          <a:p>
            <a:pPr marL="0" marR="0" lvl="0" indent="0" algn="l" rtl="0">
              <a:lnSpc>
                <a:spcPct val="107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7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483" name="Google Shape;1483;p56"/>
          <p:cNvSpPr/>
          <p:nvPr/>
        </p:nvSpPr>
        <p:spPr>
          <a:xfrm>
            <a:off x="27712" y="9363824"/>
            <a:ext cx="10658700" cy="480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400" b="0" i="0" u="none" strike="noStrike" cap="none">
                <a:solidFill>
                  <a:srgbClr val="3F3F3F"/>
                </a:solidFill>
                <a:latin typeface="Open Sans SemiBold"/>
                <a:ea typeface="Open Sans SemiBold"/>
                <a:cs typeface="Open Sans SemiBold"/>
                <a:sym typeface="Open Sans SemiBold"/>
              </a:rPr>
              <a:t>Git Basics</a:t>
            </a:r>
            <a:endParaRPr sz="2400" b="0" i="0" u="none" strike="noStrike" cap="none">
              <a:solidFill>
                <a:srgbClr val="3F3F3F"/>
              </a:solidFill>
              <a:latin typeface="Arial"/>
              <a:ea typeface="Arial"/>
              <a:cs typeface="Arial"/>
              <a:sym typeface="Arial"/>
            </a:endParaRPr>
          </a:p>
        </p:txBody>
      </p:sp>
      <p:sp>
        <p:nvSpPr>
          <p:cNvPr id="1484" name="Google Shape;1484;p56"/>
          <p:cNvSpPr txBox="1"/>
          <p:nvPr/>
        </p:nvSpPr>
        <p:spPr>
          <a:xfrm>
            <a:off x="4687141" y="673212"/>
            <a:ext cx="10667999"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400"/>
              <a:buFont typeface="Arial"/>
              <a:buNone/>
            </a:pPr>
            <a:r>
              <a:rPr lang="en-US" sz="2800" b="1" i="0" u="none" strike="noStrike" cap="none">
                <a:solidFill>
                  <a:srgbClr val="3F3F3F"/>
                </a:solidFill>
                <a:latin typeface="Open Sans"/>
                <a:ea typeface="Open Sans"/>
                <a:cs typeface="Open Sans"/>
                <a:sym typeface="Open Sans"/>
              </a:rPr>
              <a:t>Deploying Maven App to Tomcat Server</a:t>
            </a:r>
            <a:endParaRPr/>
          </a:p>
        </p:txBody>
      </p:sp>
      <p:sp>
        <p:nvSpPr>
          <p:cNvPr id="1485" name="Google Shape;1485;p56"/>
          <p:cNvSpPr/>
          <p:nvPr/>
        </p:nvSpPr>
        <p:spPr>
          <a:xfrm>
            <a:off x="596200" y="67321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Lesson-End Project</a:t>
            </a:r>
            <a:endParaRPr sz="1400" b="0" i="0" u="none" strike="noStrike" cap="none" dirty="0">
              <a:solidFill>
                <a:srgbClr val="3F3F3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
          <p:cNvSpPr txBox="1">
            <a:spLocks noGrp="1"/>
          </p:cNvSpPr>
          <p:nvPr>
            <p:ph type="title"/>
          </p:nvPr>
        </p:nvSpPr>
        <p:spPr>
          <a:xfrm>
            <a:off x="-10160" y="150364"/>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Continuous Delivery</a:t>
            </a:r>
            <a:endParaRPr/>
          </a:p>
        </p:txBody>
      </p:sp>
      <p:grpSp>
        <p:nvGrpSpPr>
          <p:cNvPr id="803" name="Google Shape;803;p1"/>
          <p:cNvGrpSpPr/>
          <p:nvPr/>
        </p:nvGrpSpPr>
        <p:grpSpPr>
          <a:xfrm>
            <a:off x="995600" y="623151"/>
            <a:ext cx="14264800" cy="3086785"/>
            <a:chOff x="915645" y="477379"/>
            <a:chExt cx="14464345" cy="3129965"/>
          </a:xfrm>
        </p:grpSpPr>
        <p:sp>
          <p:nvSpPr>
            <p:cNvPr id="804" name="Google Shape;804;p1"/>
            <p:cNvSpPr/>
            <p:nvPr/>
          </p:nvSpPr>
          <p:spPr>
            <a:xfrm>
              <a:off x="1478661" y="1063843"/>
              <a:ext cx="13298557" cy="1960096"/>
            </a:xfrm>
            <a:prstGeom prst="roundRect">
              <a:avLst>
                <a:gd name="adj" fmla="val 16667"/>
              </a:avLst>
            </a:prstGeom>
            <a:noFill/>
            <a:ln w="5715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Continuous Delivery is the ability to get changes of all types—including new features, configuration changes, bug fixes, and experiments—into production, or into the hands of users, safely and quickly in a sustainable way. </a:t>
              </a: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–Jez Humble</a:t>
              </a:r>
              <a:endParaRPr sz="1400" b="0" i="0" u="none" strike="noStrike" cap="none">
                <a:solidFill>
                  <a:srgbClr val="3F3F3F"/>
                </a:solidFill>
                <a:latin typeface="Arial"/>
                <a:ea typeface="Arial"/>
                <a:cs typeface="Arial"/>
                <a:sym typeface="Arial"/>
              </a:endParaRPr>
            </a:p>
          </p:txBody>
        </p:sp>
        <p:grpSp>
          <p:nvGrpSpPr>
            <p:cNvPr id="805" name="Google Shape;805;p1"/>
            <p:cNvGrpSpPr/>
            <p:nvPr/>
          </p:nvGrpSpPr>
          <p:grpSpPr>
            <a:xfrm>
              <a:off x="14162924" y="2390278"/>
              <a:ext cx="1217066" cy="1217066"/>
              <a:chOff x="14023778" y="2370400"/>
              <a:chExt cx="1217066" cy="1217066"/>
            </a:xfrm>
          </p:grpSpPr>
          <p:sp>
            <p:nvSpPr>
              <p:cNvPr id="806" name="Google Shape;806;p1"/>
              <p:cNvSpPr/>
              <p:nvPr/>
            </p:nvSpPr>
            <p:spPr>
              <a:xfrm>
                <a:off x="14283983" y="2755484"/>
                <a:ext cx="696657" cy="6059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07" name="Google Shape;807;p1" descr="Closed quotation mark"/>
              <p:cNvPicPr preferRelativeResize="0"/>
              <p:nvPr/>
            </p:nvPicPr>
            <p:blipFill rotWithShape="1">
              <a:blip r:embed="rId3">
                <a:alphaModFix/>
              </a:blip>
              <a:srcRect/>
              <a:stretch/>
            </p:blipFill>
            <p:spPr>
              <a:xfrm>
                <a:off x="14023778" y="2370400"/>
                <a:ext cx="1217066" cy="1217066"/>
              </a:xfrm>
              <a:prstGeom prst="rect">
                <a:avLst/>
              </a:prstGeom>
              <a:noFill/>
              <a:ln>
                <a:noFill/>
              </a:ln>
            </p:spPr>
          </p:pic>
        </p:grpSp>
        <p:grpSp>
          <p:nvGrpSpPr>
            <p:cNvPr id="808" name="Google Shape;808;p1"/>
            <p:cNvGrpSpPr/>
            <p:nvPr/>
          </p:nvGrpSpPr>
          <p:grpSpPr>
            <a:xfrm rot="10800000">
              <a:off x="915645" y="477379"/>
              <a:ext cx="1217066" cy="1217066"/>
              <a:chOff x="13066916" y="5040688"/>
              <a:chExt cx="1217066" cy="1217066"/>
            </a:xfrm>
          </p:grpSpPr>
          <p:sp>
            <p:nvSpPr>
              <p:cNvPr id="809" name="Google Shape;809;p1"/>
              <p:cNvSpPr/>
              <p:nvPr/>
            </p:nvSpPr>
            <p:spPr>
              <a:xfrm>
                <a:off x="13327120" y="5425772"/>
                <a:ext cx="696657" cy="6059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10" name="Google Shape;810;p1" descr="Closed quotation mark"/>
              <p:cNvPicPr preferRelativeResize="0"/>
              <p:nvPr/>
            </p:nvPicPr>
            <p:blipFill rotWithShape="1">
              <a:blip r:embed="rId3">
                <a:alphaModFix/>
              </a:blip>
              <a:srcRect/>
              <a:stretch/>
            </p:blipFill>
            <p:spPr>
              <a:xfrm>
                <a:off x="13066916" y="5040688"/>
                <a:ext cx="1217066" cy="1217066"/>
              </a:xfrm>
              <a:prstGeom prst="rect">
                <a:avLst/>
              </a:prstGeom>
              <a:noFill/>
              <a:ln>
                <a:noFill/>
              </a:ln>
            </p:spPr>
          </p:pic>
        </p:grpSp>
      </p:grpSp>
      <p:grpSp>
        <p:nvGrpSpPr>
          <p:cNvPr id="811" name="Google Shape;811;p1"/>
          <p:cNvGrpSpPr/>
          <p:nvPr/>
        </p:nvGrpSpPr>
        <p:grpSpPr>
          <a:xfrm>
            <a:off x="1252214" y="3514351"/>
            <a:ext cx="14604300" cy="4436374"/>
            <a:chOff x="935849" y="3355021"/>
            <a:chExt cx="15457031" cy="4436374"/>
          </a:xfrm>
        </p:grpSpPr>
        <p:sp>
          <p:nvSpPr>
            <p:cNvPr id="812" name="Google Shape;812;p1"/>
            <p:cNvSpPr txBox="1"/>
            <p:nvPr/>
          </p:nvSpPr>
          <p:spPr>
            <a:xfrm>
              <a:off x="13572480" y="6252390"/>
              <a:ext cx="28204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Production</a:t>
              </a:r>
              <a:endParaRPr sz="1400" b="0" i="0" u="none" strike="noStrike" cap="none">
                <a:solidFill>
                  <a:srgbClr val="3F3F3F"/>
                </a:solidFill>
                <a:latin typeface="Arial"/>
                <a:ea typeface="Arial"/>
                <a:cs typeface="Arial"/>
                <a:sym typeface="Arial"/>
              </a:endParaRPr>
            </a:p>
          </p:txBody>
        </p:sp>
        <p:grpSp>
          <p:nvGrpSpPr>
            <p:cNvPr id="813" name="Google Shape;813;p1"/>
            <p:cNvGrpSpPr/>
            <p:nvPr/>
          </p:nvGrpSpPr>
          <p:grpSpPr>
            <a:xfrm>
              <a:off x="935849" y="3355021"/>
              <a:ext cx="15164628" cy="4436374"/>
              <a:chOff x="822859" y="3381284"/>
              <a:chExt cx="15164628" cy="4436374"/>
            </a:xfrm>
          </p:grpSpPr>
          <p:pic>
            <p:nvPicPr>
              <p:cNvPr id="814" name="Google Shape;814;p1"/>
              <p:cNvPicPr preferRelativeResize="0"/>
              <p:nvPr/>
            </p:nvPicPr>
            <p:blipFill rotWithShape="1">
              <a:blip r:embed="rId4">
                <a:alphaModFix/>
              </a:blip>
              <a:srcRect/>
              <a:stretch/>
            </p:blipFill>
            <p:spPr>
              <a:xfrm>
                <a:off x="1686687" y="3592247"/>
                <a:ext cx="1125277" cy="1022979"/>
              </a:xfrm>
              <a:prstGeom prst="rect">
                <a:avLst/>
              </a:prstGeom>
              <a:noFill/>
              <a:ln>
                <a:noFill/>
              </a:ln>
            </p:spPr>
          </p:pic>
          <p:pic>
            <p:nvPicPr>
              <p:cNvPr id="815" name="Google Shape;815;p1"/>
              <p:cNvPicPr preferRelativeResize="0"/>
              <p:nvPr/>
            </p:nvPicPr>
            <p:blipFill rotWithShape="1">
              <a:blip r:embed="rId5">
                <a:alphaModFix/>
              </a:blip>
              <a:srcRect l="83546" t="25149" b="36257"/>
              <a:stretch/>
            </p:blipFill>
            <p:spPr>
              <a:xfrm>
                <a:off x="13977873" y="4828538"/>
                <a:ext cx="2009614" cy="1480370"/>
              </a:xfrm>
              <a:prstGeom prst="rect">
                <a:avLst/>
              </a:prstGeom>
              <a:noFill/>
              <a:ln>
                <a:noFill/>
              </a:ln>
            </p:spPr>
          </p:pic>
          <p:pic>
            <p:nvPicPr>
              <p:cNvPr id="816" name="Google Shape;816;p1"/>
              <p:cNvPicPr preferRelativeResize="0"/>
              <p:nvPr/>
            </p:nvPicPr>
            <p:blipFill rotWithShape="1">
              <a:blip r:embed="rId5">
                <a:alphaModFix/>
              </a:blip>
              <a:srcRect l="12582" t="16626" r="69241" b="28259"/>
              <a:stretch/>
            </p:blipFill>
            <p:spPr>
              <a:xfrm>
                <a:off x="2971343" y="3445570"/>
                <a:ext cx="2441868" cy="2325495"/>
              </a:xfrm>
              <a:prstGeom prst="rect">
                <a:avLst/>
              </a:prstGeom>
              <a:noFill/>
              <a:ln>
                <a:noFill/>
              </a:ln>
            </p:spPr>
          </p:pic>
          <p:pic>
            <p:nvPicPr>
              <p:cNvPr id="817" name="Google Shape;817;p1"/>
              <p:cNvPicPr preferRelativeResize="0"/>
              <p:nvPr/>
            </p:nvPicPr>
            <p:blipFill rotWithShape="1">
              <a:blip r:embed="rId5">
                <a:alphaModFix/>
              </a:blip>
              <a:srcRect l="38756" t="24378" r="43066" b="38724"/>
              <a:stretch/>
            </p:blipFill>
            <p:spPr>
              <a:xfrm>
                <a:off x="6691591" y="3602970"/>
                <a:ext cx="2686056" cy="1712484"/>
              </a:xfrm>
              <a:prstGeom prst="rect">
                <a:avLst/>
              </a:prstGeom>
              <a:noFill/>
              <a:ln>
                <a:noFill/>
              </a:ln>
            </p:spPr>
          </p:pic>
          <p:pic>
            <p:nvPicPr>
              <p:cNvPr id="818" name="Google Shape;818;p1"/>
              <p:cNvPicPr preferRelativeResize="0"/>
              <p:nvPr/>
            </p:nvPicPr>
            <p:blipFill rotWithShape="1">
              <a:blip r:embed="rId5">
                <a:alphaModFix/>
              </a:blip>
              <a:srcRect l="61784" t="28840" r="23874" b="34322"/>
              <a:stretch/>
            </p:blipFill>
            <p:spPr>
              <a:xfrm>
                <a:off x="10463981" y="3753104"/>
                <a:ext cx="2330909" cy="1880705"/>
              </a:xfrm>
              <a:prstGeom prst="rect">
                <a:avLst/>
              </a:prstGeom>
              <a:noFill/>
              <a:ln>
                <a:noFill/>
              </a:ln>
            </p:spPr>
          </p:pic>
          <p:pic>
            <p:nvPicPr>
              <p:cNvPr id="819" name="Google Shape;819;p1"/>
              <p:cNvPicPr preferRelativeResize="0"/>
              <p:nvPr/>
            </p:nvPicPr>
            <p:blipFill rotWithShape="1">
              <a:blip r:embed="rId6">
                <a:alphaModFix/>
              </a:blip>
              <a:srcRect/>
              <a:stretch/>
            </p:blipFill>
            <p:spPr>
              <a:xfrm>
                <a:off x="1686686" y="5198371"/>
                <a:ext cx="1125277" cy="1022979"/>
              </a:xfrm>
              <a:prstGeom prst="rect">
                <a:avLst/>
              </a:prstGeom>
              <a:noFill/>
              <a:ln>
                <a:noFill/>
              </a:ln>
            </p:spPr>
          </p:pic>
          <p:sp>
            <p:nvSpPr>
              <p:cNvPr id="820" name="Google Shape;820;p1"/>
              <p:cNvSpPr/>
              <p:nvPr/>
            </p:nvSpPr>
            <p:spPr>
              <a:xfrm>
                <a:off x="5667102" y="4223260"/>
                <a:ext cx="947650" cy="770113"/>
              </a:xfrm>
              <a:prstGeom prst="rightArrow">
                <a:avLst>
                  <a:gd name="adj1" fmla="val 50000"/>
                  <a:gd name="adj2" fmla="val 5000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21" name="Google Shape;821;p1"/>
              <p:cNvSpPr/>
              <p:nvPr/>
            </p:nvSpPr>
            <p:spPr>
              <a:xfrm>
                <a:off x="9446988" y="4223260"/>
                <a:ext cx="947650" cy="770113"/>
              </a:xfrm>
              <a:prstGeom prst="rightArrow">
                <a:avLst>
                  <a:gd name="adj1" fmla="val 50000"/>
                  <a:gd name="adj2" fmla="val 5000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22" name="Google Shape;822;p1"/>
              <p:cNvSpPr/>
              <p:nvPr/>
            </p:nvSpPr>
            <p:spPr>
              <a:xfrm>
                <a:off x="1175849" y="3381284"/>
                <a:ext cx="12011337" cy="4436374"/>
              </a:xfrm>
              <a:prstGeom prst="roundRect">
                <a:avLst>
                  <a:gd name="adj" fmla="val 5031"/>
                </a:avLst>
              </a:prstGeom>
              <a:no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23" name="Google Shape;823;p1"/>
              <p:cNvSpPr/>
              <p:nvPr/>
            </p:nvSpPr>
            <p:spPr>
              <a:xfrm>
                <a:off x="12832806" y="5349689"/>
                <a:ext cx="947650" cy="770113"/>
              </a:xfrm>
              <a:prstGeom prst="rightArrow">
                <a:avLst>
                  <a:gd name="adj1" fmla="val 50000"/>
                  <a:gd name="adj2" fmla="val 50000"/>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24" name="Google Shape;824;p1"/>
              <p:cNvSpPr txBox="1"/>
              <p:nvPr/>
            </p:nvSpPr>
            <p:spPr>
              <a:xfrm>
                <a:off x="12648762" y="4522046"/>
                <a:ext cx="1315737"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Manual</a:t>
                </a:r>
                <a:endParaRPr sz="1400" b="0" i="0" u="none" strike="noStrike" cap="none">
                  <a:solidFill>
                    <a:srgbClr val="3F3F3F"/>
                  </a:solidFill>
                  <a:latin typeface="Arial"/>
                  <a:ea typeface="Arial"/>
                  <a:cs typeface="Arial"/>
                  <a:sym typeface="Arial"/>
                </a:endParaRPr>
              </a:p>
            </p:txBody>
          </p:sp>
          <p:sp>
            <p:nvSpPr>
              <p:cNvPr id="825" name="Google Shape;825;p1"/>
              <p:cNvSpPr txBox="1"/>
              <p:nvPr/>
            </p:nvSpPr>
            <p:spPr>
              <a:xfrm>
                <a:off x="10239113" y="5508217"/>
                <a:ext cx="282040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User acceptance test</a:t>
                </a:r>
                <a:endParaRPr sz="1400" b="0" i="0" u="none" strike="noStrike" cap="none">
                  <a:solidFill>
                    <a:srgbClr val="3F3F3F"/>
                  </a:solidFill>
                  <a:latin typeface="Arial"/>
                  <a:ea typeface="Arial"/>
                  <a:cs typeface="Arial"/>
                  <a:sym typeface="Arial"/>
                </a:endParaRPr>
              </a:p>
            </p:txBody>
          </p:sp>
          <p:sp>
            <p:nvSpPr>
              <p:cNvPr id="826" name="Google Shape;826;p1"/>
              <p:cNvSpPr txBox="1"/>
              <p:nvPr/>
            </p:nvSpPr>
            <p:spPr>
              <a:xfrm>
                <a:off x="7124466" y="5143135"/>
                <a:ext cx="2820400" cy="22775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Build server</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Compile</a:t>
                </a:r>
                <a:endParaRPr sz="14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Code review</a:t>
                </a:r>
                <a:endParaRPr sz="14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Unit test</a:t>
                </a:r>
                <a:endParaRPr sz="14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Integration test</a:t>
                </a:r>
                <a:endParaRPr sz="14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Package</a:t>
                </a:r>
                <a:endParaRPr sz="1400" b="0" i="0" u="none" strike="noStrike" cap="none">
                  <a:solidFill>
                    <a:srgbClr val="3F3F3F"/>
                  </a:solidFill>
                  <a:latin typeface="Arial"/>
                  <a:ea typeface="Arial"/>
                  <a:cs typeface="Arial"/>
                  <a:sym typeface="Arial"/>
                </a:endParaRPr>
              </a:p>
            </p:txBody>
          </p:sp>
          <p:sp>
            <p:nvSpPr>
              <p:cNvPr id="827" name="Google Shape;827;p1"/>
              <p:cNvSpPr txBox="1"/>
              <p:nvPr/>
            </p:nvSpPr>
            <p:spPr>
              <a:xfrm>
                <a:off x="2981290" y="5731309"/>
                <a:ext cx="282040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Source code repository</a:t>
                </a:r>
                <a:endParaRPr sz="1400" b="0" i="0" u="none" strike="noStrike" cap="none">
                  <a:solidFill>
                    <a:srgbClr val="3F3F3F"/>
                  </a:solidFill>
                  <a:latin typeface="Arial"/>
                  <a:ea typeface="Arial"/>
                  <a:cs typeface="Arial"/>
                  <a:sym typeface="Arial"/>
                </a:endParaRPr>
              </a:p>
            </p:txBody>
          </p:sp>
          <p:sp>
            <p:nvSpPr>
              <p:cNvPr id="828" name="Google Shape;828;p1"/>
              <p:cNvSpPr txBox="1"/>
              <p:nvPr/>
            </p:nvSpPr>
            <p:spPr>
              <a:xfrm>
                <a:off x="822859" y="6315765"/>
                <a:ext cx="28204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Developers</a:t>
                </a:r>
                <a:endParaRPr sz="1400" b="0" i="0" u="none" strike="noStrike" cap="none">
                  <a:solidFill>
                    <a:srgbClr val="3F3F3F"/>
                  </a:solidFill>
                  <a:latin typeface="Arial"/>
                  <a:ea typeface="Arial"/>
                  <a:cs typeface="Arial"/>
                  <a:sym typeface="Arial"/>
                </a:endParaRPr>
              </a:p>
            </p:txBody>
          </p:sp>
        </p:grpSp>
      </p:grpSp>
      <p:pic>
        <p:nvPicPr>
          <p:cNvPr id="829" name="Google Shape;829;p1"/>
          <p:cNvPicPr preferRelativeResize="0"/>
          <p:nvPr/>
        </p:nvPicPr>
        <p:blipFill rotWithShape="1">
          <a:blip r:embed="rId7">
            <a:alphaModFix/>
          </a:blip>
          <a:srcRect t="6807" b="6798"/>
          <a:stretch/>
        </p:blipFill>
        <p:spPr>
          <a:xfrm>
            <a:off x="5427506" y="792071"/>
            <a:ext cx="5400988" cy="9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
          <p:cNvSpPr txBox="1">
            <a:spLocks noGrp="1"/>
          </p:cNvSpPr>
          <p:nvPr>
            <p:ph type="title"/>
          </p:nvPr>
        </p:nvSpPr>
        <p:spPr>
          <a:xfrm>
            <a:off x="-10160" y="15036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Benefits of Continuous Delivery</a:t>
            </a:r>
            <a:endParaRPr/>
          </a:p>
        </p:txBody>
      </p:sp>
      <p:grpSp>
        <p:nvGrpSpPr>
          <p:cNvPr id="835" name="Google Shape;835;p2"/>
          <p:cNvGrpSpPr/>
          <p:nvPr/>
        </p:nvGrpSpPr>
        <p:grpSpPr>
          <a:xfrm>
            <a:off x="1058741" y="2065232"/>
            <a:ext cx="14138518" cy="5013536"/>
            <a:chOff x="1030970" y="2509151"/>
            <a:chExt cx="14138518" cy="5013536"/>
          </a:xfrm>
        </p:grpSpPr>
        <p:grpSp>
          <p:nvGrpSpPr>
            <p:cNvPr id="836" name="Google Shape;836;p2"/>
            <p:cNvGrpSpPr/>
            <p:nvPr/>
          </p:nvGrpSpPr>
          <p:grpSpPr>
            <a:xfrm>
              <a:off x="5068418" y="2724595"/>
              <a:ext cx="6063622" cy="4629798"/>
              <a:chOff x="5068418" y="2724595"/>
              <a:chExt cx="6063622" cy="4629798"/>
            </a:xfrm>
          </p:grpSpPr>
          <p:grpSp>
            <p:nvGrpSpPr>
              <p:cNvPr id="837" name="Google Shape;837;p2"/>
              <p:cNvGrpSpPr/>
              <p:nvPr/>
            </p:nvGrpSpPr>
            <p:grpSpPr>
              <a:xfrm>
                <a:off x="6102995" y="2945700"/>
                <a:ext cx="4049890" cy="4047067"/>
                <a:chOff x="6102995" y="2945700"/>
                <a:chExt cx="4049890" cy="4047067"/>
              </a:xfrm>
            </p:grpSpPr>
            <p:grpSp>
              <p:nvGrpSpPr>
                <p:cNvPr id="838" name="Google Shape;838;p2"/>
                <p:cNvGrpSpPr/>
                <p:nvPr/>
              </p:nvGrpSpPr>
              <p:grpSpPr>
                <a:xfrm>
                  <a:off x="6102995" y="2945700"/>
                  <a:ext cx="4049890" cy="4047067"/>
                  <a:chOff x="6102995" y="2945700"/>
                  <a:chExt cx="4049890" cy="4047067"/>
                </a:xfrm>
              </p:grpSpPr>
              <p:sp>
                <p:nvSpPr>
                  <p:cNvPr id="839" name="Google Shape;839;p2"/>
                  <p:cNvSpPr/>
                  <p:nvPr/>
                </p:nvSpPr>
                <p:spPr>
                  <a:xfrm>
                    <a:off x="6102995" y="2945700"/>
                    <a:ext cx="4049890" cy="4047067"/>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840" name="Google Shape;840;p2"/>
                  <p:cNvGrpSpPr/>
                  <p:nvPr/>
                </p:nvGrpSpPr>
                <p:grpSpPr>
                  <a:xfrm>
                    <a:off x="7250940" y="3922690"/>
                    <a:ext cx="1754000" cy="2093086"/>
                    <a:chOff x="7349449" y="3809938"/>
                    <a:chExt cx="1754000" cy="2093086"/>
                  </a:xfrm>
                </p:grpSpPr>
                <p:grpSp>
                  <p:nvGrpSpPr>
                    <p:cNvPr id="841" name="Google Shape;841;p2"/>
                    <p:cNvGrpSpPr/>
                    <p:nvPr/>
                  </p:nvGrpSpPr>
                  <p:grpSpPr>
                    <a:xfrm>
                      <a:off x="7349449" y="4711073"/>
                      <a:ext cx="1333997" cy="1191951"/>
                      <a:chOff x="3389313" y="2509838"/>
                      <a:chExt cx="1946275" cy="1912937"/>
                    </a:xfrm>
                  </p:grpSpPr>
                  <p:sp>
                    <p:nvSpPr>
                      <p:cNvPr id="842" name="Google Shape;842;p2"/>
                      <p:cNvSpPr/>
                      <p:nvPr/>
                    </p:nvSpPr>
                    <p:spPr>
                      <a:xfrm>
                        <a:off x="3794125" y="2906713"/>
                        <a:ext cx="1139825" cy="1139825"/>
                      </a:xfrm>
                      <a:prstGeom prst="ellipse">
                        <a:avLst/>
                      </a:prstGeom>
                      <a:solidFill>
                        <a:srgbClr val="8296B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43" name="Google Shape;843;p2"/>
                      <p:cNvSpPr/>
                      <p:nvPr/>
                    </p:nvSpPr>
                    <p:spPr>
                      <a:xfrm>
                        <a:off x="3389313" y="2509838"/>
                        <a:ext cx="1946275" cy="1912937"/>
                      </a:xfrm>
                      <a:custGeom>
                        <a:avLst/>
                        <a:gdLst/>
                        <a:ahLst/>
                        <a:cxnLst/>
                        <a:rect l="l" t="t" r="r" b="b"/>
                        <a:pathLst>
                          <a:path w="1040" h="1023" extrusionOk="0">
                            <a:moveTo>
                              <a:pt x="926" y="628"/>
                            </a:moveTo>
                            <a:cubicBezTo>
                              <a:pt x="932" y="607"/>
                              <a:pt x="936" y="585"/>
                              <a:pt x="939" y="562"/>
                            </a:cubicBezTo>
                            <a:cubicBezTo>
                              <a:pt x="941" y="562"/>
                              <a:pt x="941" y="562"/>
                              <a:pt x="941" y="562"/>
                            </a:cubicBezTo>
                            <a:cubicBezTo>
                              <a:pt x="1040" y="538"/>
                              <a:pt x="1040" y="538"/>
                              <a:pt x="1040" y="538"/>
                            </a:cubicBezTo>
                            <a:cubicBezTo>
                              <a:pt x="1034" y="433"/>
                              <a:pt x="1034" y="433"/>
                              <a:pt x="1034" y="433"/>
                            </a:cubicBezTo>
                            <a:cubicBezTo>
                              <a:pt x="929" y="420"/>
                              <a:pt x="929" y="420"/>
                              <a:pt x="929" y="420"/>
                            </a:cubicBezTo>
                            <a:cubicBezTo>
                              <a:pt x="924" y="398"/>
                              <a:pt x="917" y="376"/>
                              <a:pt x="909" y="355"/>
                            </a:cubicBezTo>
                            <a:cubicBezTo>
                              <a:pt x="910" y="354"/>
                              <a:pt x="910" y="354"/>
                              <a:pt x="910" y="354"/>
                            </a:cubicBezTo>
                            <a:cubicBezTo>
                              <a:pt x="986" y="285"/>
                              <a:pt x="986" y="285"/>
                              <a:pt x="986" y="285"/>
                            </a:cubicBezTo>
                            <a:cubicBezTo>
                              <a:pt x="929" y="197"/>
                              <a:pt x="929" y="197"/>
                              <a:pt x="929" y="197"/>
                            </a:cubicBezTo>
                            <a:cubicBezTo>
                              <a:pt x="832" y="235"/>
                              <a:pt x="832" y="235"/>
                              <a:pt x="832" y="235"/>
                            </a:cubicBezTo>
                            <a:cubicBezTo>
                              <a:pt x="817" y="218"/>
                              <a:pt x="800" y="203"/>
                              <a:pt x="783" y="188"/>
                            </a:cubicBezTo>
                            <a:cubicBezTo>
                              <a:pt x="784" y="187"/>
                              <a:pt x="784" y="187"/>
                              <a:pt x="784" y="187"/>
                            </a:cubicBezTo>
                            <a:cubicBezTo>
                              <a:pt x="817" y="90"/>
                              <a:pt x="817" y="90"/>
                              <a:pt x="817" y="90"/>
                            </a:cubicBezTo>
                            <a:cubicBezTo>
                              <a:pt x="725" y="40"/>
                              <a:pt x="725" y="40"/>
                              <a:pt x="725" y="40"/>
                            </a:cubicBezTo>
                            <a:cubicBezTo>
                              <a:pt x="657" y="120"/>
                              <a:pt x="657" y="120"/>
                              <a:pt x="657" y="120"/>
                            </a:cubicBezTo>
                            <a:cubicBezTo>
                              <a:pt x="636" y="112"/>
                              <a:pt x="621" y="107"/>
                              <a:pt x="591" y="103"/>
                            </a:cubicBezTo>
                            <a:cubicBezTo>
                              <a:pt x="591" y="101"/>
                              <a:pt x="591" y="101"/>
                              <a:pt x="591" y="101"/>
                            </a:cubicBezTo>
                            <a:cubicBezTo>
                              <a:pt x="574" y="0"/>
                              <a:pt x="574" y="0"/>
                              <a:pt x="574" y="0"/>
                            </a:cubicBezTo>
                            <a:cubicBezTo>
                              <a:pt x="469" y="0"/>
                              <a:pt x="469" y="0"/>
                              <a:pt x="469" y="0"/>
                            </a:cubicBezTo>
                            <a:cubicBezTo>
                              <a:pt x="449" y="103"/>
                              <a:pt x="449" y="103"/>
                              <a:pt x="449" y="103"/>
                            </a:cubicBezTo>
                            <a:cubicBezTo>
                              <a:pt x="420" y="108"/>
                              <a:pt x="391" y="116"/>
                              <a:pt x="364" y="127"/>
                            </a:cubicBezTo>
                            <a:cubicBezTo>
                              <a:pt x="363" y="125"/>
                              <a:pt x="363" y="125"/>
                              <a:pt x="363" y="125"/>
                            </a:cubicBezTo>
                            <a:cubicBezTo>
                              <a:pt x="295" y="49"/>
                              <a:pt x="295" y="49"/>
                              <a:pt x="295" y="49"/>
                            </a:cubicBezTo>
                            <a:cubicBezTo>
                              <a:pt x="206" y="104"/>
                              <a:pt x="206" y="104"/>
                              <a:pt x="206" y="104"/>
                            </a:cubicBezTo>
                            <a:cubicBezTo>
                              <a:pt x="242" y="202"/>
                              <a:pt x="242" y="202"/>
                              <a:pt x="242" y="202"/>
                            </a:cubicBezTo>
                            <a:cubicBezTo>
                              <a:pt x="217" y="225"/>
                              <a:pt x="194" y="250"/>
                              <a:pt x="175" y="278"/>
                            </a:cubicBezTo>
                            <a:cubicBezTo>
                              <a:pt x="172" y="277"/>
                              <a:pt x="172" y="277"/>
                              <a:pt x="172" y="277"/>
                            </a:cubicBezTo>
                            <a:cubicBezTo>
                              <a:pt x="74" y="251"/>
                              <a:pt x="74" y="251"/>
                              <a:pt x="74" y="251"/>
                            </a:cubicBezTo>
                            <a:cubicBezTo>
                              <a:pt x="30" y="346"/>
                              <a:pt x="30" y="346"/>
                              <a:pt x="30" y="346"/>
                            </a:cubicBezTo>
                            <a:cubicBezTo>
                              <a:pt x="115" y="408"/>
                              <a:pt x="115" y="408"/>
                              <a:pt x="115" y="408"/>
                            </a:cubicBezTo>
                            <a:cubicBezTo>
                              <a:pt x="115" y="408"/>
                              <a:pt x="115" y="408"/>
                              <a:pt x="115" y="408"/>
                            </a:cubicBezTo>
                            <a:cubicBezTo>
                              <a:pt x="109" y="429"/>
                              <a:pt x="104" y="451"/>
                              <a:pt x="102" y="474"/>
                            </a:cubicBezTo>
                            <a:cubicBezTo>
                              <a:pt x="100" y="474"/>
                              <a:pt x="100" y="474"/>
                              <a:pt x="100" y="474"/>
                            </a:cubicBezTo>
                            <a:cubicBezTo>
                              <a:pt x="0" y="498"/>
                              <a:pt x="0" y="498"/>
                              <a:pt x="0" y="498"/>
                            </a:cubicBezTo>
                            <a:cubicBezTo>
                              <a:pt x="7" y="603"/>
                              <a:pt x="7" y="603"/>
                              <a:pt x="7" y="603"/>
                            </a:cubicBezTo>
                            <a:cubicBezTo>
                              <a:pt x="112" y="617"/>
                              <a:pt x="112" y="617"/>
                              <a:pt x="112" y="617"/>
                            </a:cubicBezTo>
                            <a:cubicBezTo>
                              <a:pt x="112" y="617"/>
                              <a:pt x="112" y="617"/>
                              <a:pt x="112" y="617"/>
                            </a:cubicBezTo>
                            <a:cubicBezTo>
                              <a:pt x="118" y="638"/>
                              <a:pt x="124" y="660"/>
                              <a:pt x="133" y="680"/>
                            </a:cubicBezTo>
                            <a:cubicBezTo>
                              <a:pt x="130" y="682"/>
                              <a:pt x="130" y="682"/>
                              <a:pt x="130" y="682"/>
                            </a:cubicBezTo>
                            <a:cubicBezTo>
                              <a:pt x="55" y="751"/>
                              <a:pt x="55" y="751"/>
                              <a:pt x="55" y="751"/>
                            </a:cubicBezTo>
                            <a:cubicBezTo>
                              <a:pt x="111" y="839"/>
                              <a:pt x="111" y="839"/>
                              <a:pt x="111" y="839"/>
                            </a:cubicBezTo>
                            <a:cubicBezTo>
                              <a:pt x="209" y="801"/>
                              <a:pt x="209" y="801"/>
                              <a:pt x="209" y="801"/>
                            </a:cubicBezTo>
                            <a:cubicBezTo>
                              <a:pt x="210" y="800"/>
                              <a:pt x="210" y="800"/>
                              <a:pt x="210" y="800"/>
                            </a:cubicBezTo>
                            <a:cubicBezTo>
                              <a:pt x="225" y="817"/>
                              <a:pt x="242" y="832"/>
                              <a:pt x="259" y="846"/>
                            </a:cubicBezTo>
                            <a:cubicBezTo>
                              <a:pt x="257" y="850"/>
                              <a:pt x="257" y="850"/>
                              <a:pt x="257" y="850"/>
                            </a:cubicBezTo>
                            <a:cubicBezTo>
                              <a:pt x="224" y="946"/>
                              <a:pt x="224" y="946"/>
                              <a:pt x="224" y="946"/>
                            </a:cubicBezTo>
                            <a:cubicBezTo>
                              <a:pt x="316" y="997"/>
                              <a:pt x="316" y="997"/>
                              <a:pt x="316" y="997"/>
                            </a:cubicBezTo>
                            <a:cubicBezTo>
                              <a:pt x="384" y="916"/>
                              <a:pt x="384" y="916"/>
                              <a:pt x="384" y="916"/>
                            </a:cubicBezTo>
                            <a:cubicBezTo>
                              <a:pt x="390" y="915"/>
                              <a:pt x="390" y="915"/>
                              <a:pt x="390" y="915"/>
                            </a:cubicBezTo>
                            <a:cubicBezTo>
                              <a:pt x="411" y="922"/>
                              <a:pt x="430" y="927"/>
                              <a:pt x="460" y="931"/>
                            </a:cubicBezTo>
                            <a:cubicBezTo>
                              <a:pt x="460" y="935"/>
                              <a:pt x="460" y="935"/>
                              <a:pt x="460" y="935"/>
                            </a:cubicBezTo>
                            <a:cubicBezTo>
                              <a:pt x="467" y="1023"/>
                              <a:pt x="467" y="1023"/>
                              <a:pt x="467" y="1023"/>
                            </a:cubicBezTo>
                            <a:cubicBezTo>
                              <a:pt x="571" y="1023"/>
                              <a:pt x="571" y="1023"/>
                              <a:pt x="571" y="1023"/>
                            </a:cubicBezTo>
                            <a:cubicBezTo>
                              <a:pt x="592" y="926"/>
                              <a:pt x="592" y="926"/>
                              <a:pt x="592" y="926"/>
                            </a:cubicBezTo>
                            <a:cubicBezTo>
                              <a:pt x="592" y="928"/>
                              <a:pt x="592" y="928"/>
                              <a:pt x="592" y="928"/>
                            </a:cubicBezTo>
                            <a:cubicBezTo>
                              <a:pt x="621" y="923"/>
                              <a:pt x="649" y="917"/>
                              <a:pt x="676" y="906"/>
                            </a:cubicBezTo>
                            <a:cubicBezTo>
                              <a:pt x="678" y="910"/>
                              <a:pt x="678" y="910"/>
                              <a:pt x="678" y="910"/>
                            </a:cubicBezTo>
                            <a:cubicBezTo>
                              <a:pt x="745" y="987"/>
                              <a:pt x="745" y="987"/>
                              <a:pt x="745" y="987"/>
                            </a:cubicBezTo>
                            <a:cubicBezTo>
                              <a:pt x="835" y="932"/>
                              <a:pt x="835" y="932"/>
                              <a:pt x="835" y="932"/>
                            </a:cubicBezTo>
                            <a:cubicBezTo>
                              <a:pt x="798" y="834"/>
                              <a:pt x="798" y="834"/>
                              <a:pt x="798" y="834"/>
                            </a:cubicBezTo>
                            <a:cubicBezTo>
                              <a:pt x="798" y="833"/>
                              <a:pt x="798" y="833"/>
                              <a:pt x="798" y="833"/>
                            </a:cubicBezTo>
                            <a:cubicBezTo>
                              <a:pt x="823" y="811"/>
                              <a:pt x="846" y="785"/>
                              <a:pt x="865" y="758"/>
                            </a:cubicBezTo>
                            <a:cubicBezTo>
                              <a:pt x="868" y="759"/>
                              <a:pt x="868" y="759"/>
                              <a:pt x="868" y="759"/>
                            </a:cubicBezTo>
                            <a:cubicBezTo>
                              <a:pt x="967" y="786"/>
                              <a:pt x="967" y="786"/>
                              <a:pt x="967" y="786"/>
                            </a:cubicBezTo>
                            <a:cubicBezTo>
                              <a:pt x="1011" y="691"/>
                              <a:pt x="1011" y="691"/>
                              <a:pt x="1011" y="691"/>
                            </a:cubicBezTo>
                            <a:cubicBezTo>
                              <a:pt x="926" y="628"/>
                              <a:pt x="926" y="628"/>
                              <a:pt x="926" y="628"/>
                            </a:cubicBezTo>
                            <a:close/>
                            <a:moveTo>
                              <a:pt x="521" y="866"/>
                            </a:moveTo>
                            <a:cubicBezTo>
                              <a:pt x="328" y="866"/>
                              <a:pt x="172" y="710"/>
                              <a:pt x="172" y="517"/>
                            </a:cubicBezTo>
                            <a:cubicBezTo>
                              <a:pt x="172" y="324"/>
                              <a:pt x="328" y="168"/>
                              <a:pt x="521" y="168"/>
                            </a:cubicBezTo>
                            <a:cubicBezTo>
                              <a:pt x="713" y="168"/>
                              <a:pt x="869" y="324"/>
                              <a:pt x="869" y="517"/>
                            </a:cubicBezTo>
                            <a:cubicBezTo>
                              <a:pt x="869" y="710"/>
                              <a:pt x="713" y="866"/>
                              <a:pt x="521" y="866"/>
                            </a:cubicBezTo>
                          </a:path>
                        </a:pathLst>
                      </a:custGeom>
                      <a:solidFill>
                        <a:srgbClr val="8296B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844" name="Google Shape;844;p2"/>
                    <p:cNvGrpSpPr/>
                    <p:nvPr/>
                  </p:nvGrpSpPr>
                  <p:grpSpPr>
                    <a:xfrm>
                      <a:off x="8365724" y="4298588"/>
                      <a:ext cx="737725" cy="663733"/>
                      <a:chOff x="4872038" y="1847850"/>
                      <a:chExt cx="1076325" cy="1065212"/>
                    </a:xfrm>
                  </p:grpSpPr>
                  <p:sp>
                    <p:nvSpPr>
                      <p:cNvPr id="845" name="Google Shape;845;p2"/>
                      <p:cNvSpPr/>
                      <p:nvPr/>
                    </p:nvSpPr>
                    <p:spPr>
                      <a:xfrm>
                        <a:off x="5060950" y="2030413"/>
                        <a:ext cx="698500" cy="698500"/>
                      </a:xfrm>
                      <a:custGeom>
                        <a:avLst/>
                        <a:gdLst/>
                        <a:ahLst/>
                        <a:cxnLst/>
                        <a:rect l="l" t="t" r="r" b="b"/>
                        <a:pathLst>
                          <a:path w="373" h="373" extrusionOk="0">
                            <a:moveTo>
                              <a:pt x="350" y="144"/>
                            </a:moveTo>
                            <a:cubicBezTo>
                              <a:pt x="326" y="54"/>
                              <a:pt x="234" y="0"/>
                              <a:pt x="144" y="23"/>
                            </a:cubicBezTo>
                            <a:cubicBezTo>
                              <a:pt x="54" y="47"/>
                              <a:pt x="0" y="139"/>
                              <a:pt x="23" y="229"/>
                            </a:cubicBezTo>
                            <a:cubicBezTo>
                              <a:pt x="46" y="319"/>
                              <a:pt x="139" y="373"/>
                              <a:pt x="229" y="350"/>
                            </a:cubicBezTo>
                            <a:cubicBezTo>
                              <a:pt x="319" y="327"/>
                              <a:pt x="373" y="234"/>
                              <a:pt x="350" y="144"/>
                            </a:cubicBezTo>
                          </a:path>
                        </a:pathLst>
                      </a:custGeom>
                      <a:solidFill>
                        <a:srgbClr val="8296B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46" name="Google Shape;846;p2"/>
                      <p:cNvSpPr/>
                      <p:nvPr/>
                    </p:nvSpPr>
                    <p:spPr>
                      <a:xfrm>
                        <a:off x="4872038" y="1847850"/>
                        <a:ext cx="1076325" cy="1065212"/>
                      </a:xfrm>
                      <a:custGeom>
                        <a:avLst/>
                        <a:gdLst/>
                        <a:ahLst/>
                        <a:cxnLst/>
                        <a:rect l="l" t="t" r="r" b="b"/>
                        <a:pathLst>
                          <a:path w="575" h="570" extrusionOk="0">
                            <a:moveTo>
                              <a:pt x="520" y="288"/>
                            </a:moveTo>
                            <a:cubicBezTo>
                              <a:pt x="520" y="276"/>
                              <a:pt x="520" y="263"/>
                              <a:pt x="518" y="251"/>
                            </a:cubicBezTo>
                            <a:cubicBezTo>
                              <a:pt x="519" y="250"/>
                              <a:pt x="519" y="250"/>
                              <a:pt x="519" y="250"/>
                            </a:cubicBezTo>
                            <a:cubicBezTo>
                              <a:pt x="569" y="224"/>
                              <a:pt x="569" y="224"/>
                              <a:pt x="569" y="224"/>
                            </a:cubicBezTo>
                            <a:cubicBezTo>
                              <a:pt x="551" y="168"/>
                              <a:pt x="551" y="168"/>
                              <a:pt x="551" y="168"/>
                            </a:cubicBezTo>
                            <a:cubicBezTo>
                              <a:pt x="493" y="176"/>
                              <a:pt x="493" y="176"/>
                              <a:pt x="493" y="176"/>
                            </a:cubicBezTo>
                            <a:cubicBezTo>
                              <a:pt x="487" y="164"/>
                              <a:pt x="481" y="154"/>
                              <a:pt x="473" y="144"/>
                            </a:cubicBezTo>
                            <a:cubicBezTo>
                              <a:pt x="474" y="143"/>
                              <a:pt x="474" y="143"/>
                              <a:pt x="474" y="143"/>
                            </a:cubicBezTo>
                            <a:cubicBezTo>
                              <a:pt x="505" y="96"/>
                              <a:pt x="505" y="96"/>
                              <a:pt x="505" y="96"/>
                            </a:cubicBezTo>
                            <a:cubicBezTo>
                              <a:pt x="462" y="56"/>
                              <a:pt x="462" y="56"/>
                              <a:pt x="462" y="56"/>
                            </a:cubicBezTo>
                            <a:cubicBezTo>
                              <a:pt x="415" y="90"/>
                              <a:pt x="415" y="90"/>
                              <a:pt x="415" y="90"/>
                            </a:cubicBezTo>
                            <a:cubicBezTo>
                              <a:pt x="405" y="83"/>
                              <a:pt x="394" y="77"/>
                              <a:pt x="382" y="72"/>
                            </a:cubicBezTo>
                            <a:cubicBezTo>
                              <a:pt x="383" y="71"/>
                              <a:pt x="383" y="71"/>
                              <a:pt x="383" y="71"/>
                            </a:cubicBezTo>
                            <a:cubicBezTo>
                              <a:pt x="387" y="15"/>
                              <a:pt x="387" y="15"/>
                              <a:pt x="387" y="15"/>
                            </a:cubicBezTo>
                            <a:cubicBezTo>
                              <a:pt x="330" y="0"/>
                              <a:pt x="330" y="0"/>
                              <a:pt x="330" y="0"/>
                            </a:cubicBezTo>
                            <a:cubicBezTo>
                              <a:pt x="305" y="53"/>
                              <a:pt x="305" y="53"/>
                              <a:pt x="305" y="53"/>
                            </a:cubicBezTo>
                            <a:cubicBezTo>
                              <a:pt x="293" y="52"/>
                              <a:pt x="286" y="50"/>
                              <a:pt x="267" y="53"/>
                            </a:cubicBezTo>
                            <a:cubicBezTo>
                              <a:pt x="267" y="52"/>
                              <a:pt x="267" y="52"/>
                              <a:pt x="267" y="52"/>
                            </a:cubicBezTo>
                            <a:cubicBezTo>
                              <a:pt x="245" y="1"/>
                              <a:pt x="245" y="1"/>
                              <a:pt x="245" y="1"/>
                            </a:cubicBezTo>
                            <a:cubicBezTo>
                              <a:pt x="189" y="16"/>
                              <a:pt x="189" y="16"/>
                              <a:pt x="189" y="16"/>
                            </a:cubicBezTo>
                            <a:cubicBezTo>
                              <a:pt x="192" y="73"/>
                              <a:pt x="192" y="73"/>
                              <a:pt x="192" y="73"/>
                            </a:cubicBezTo>
                            <a:cubicBezTo>
                              <a:pt x="177" y="80"/>
                              <a:pt x="162" y="88"/>
                              <a:pt x="149" y="98"/>
                            </a:cubicBezTo>
                            <a:cubicBezTo>
                              <a:pt x="148" y="97"/>
                              <a:pt x="148" y="97"/>
                              <a:pt x="148" y="97"/>
                            </a:cubicBezTo>
                            <a:cubicBezTo>
                              <a:pt x="102" y="65"/>
                              <a:pt x="102" y="65"/>
                              <a:pt x="102" y="65"/>
                            </a:cubicBezTo>
                            <a:cubicBezTo>
                              <a:pt x="61" y="107"/>
                              <a:pt x="61" y="107"/>
                              <a:pt x="61" y="107"/>
                            </a:cubicBezTo>
                            <a:cubicBezTo>
                              <a:pt x="95" y="154"/>
                              <a:pt x="95" y="154"/>
                              <a:pt x="95" y="154"/>
                            </a:cubicBezTo>
                            <a:cubicBezTo>
                              <a:pt x="84" y="170"/>
                              <a:pt x="75" y="187"/>
                              <a:pt x="69" y="205"/>
                            </a:cubicBezTo>
                            <a:cubicBezTo>
                              <a:pt x="67" y="204"/>
                              <a:pt x="67" y="204"/>
                              <a:pt x="67" y="204"/>
                            </a:cubicBezTo>
                            <a:cubicBezTo>
                              <a:pt x="11" y="204"/>
                              <a:pt x="11" y="204"/>
                              <a:pt x="11" y="204"/>
                            </a:cubicBezTo>
                            <a:cubicBezTo>
                              <a:pt x="0" y="261"/>
                              <a:pt x="0" y="261"/>
                              <a:pt x="0" y="261"/>
                            </a:cubicBezTo>
                            <a:cubicBezTo>
                              <a:pt x="55" y="282"/>
                              <a:pt x="55" y="282"/>
                              <a:pt x="55" y="282"/>
                            </a:cubicBezTo>
                            <a:cubicBezTo>
                              <a:pt x="55" y="282"/>
                              <a:pt x="55" y="282"/>
                              <a:pt x="55" y="282"/>
                            </a:cubicBezTo>
                            <a:cubicBezTo>
                              <a:pt x="55" y="295"/>
                              <a:pt x="55" y="307"/>
                              <a:pt x="57" y="320"/>
                            </a:cubicBezTo>
                            <a:cubicBezTo>
                              <a:pt x="56" y="320"/>
                              <a:pt x="56" y="320"/>
                              <a:pt x="56" y="320"/>
                            </a:cubicBezTo>
                            <a:cubicBezTo>
                              <a:pt x="6" y="347"/>
                              <a:pt x="6" y="347"/>
                              <a:pt x="6" y="347"/>
                            </a:cubicBezTo>
                            <a:cubicBezTo>
                              <a:pt x="24" y="402"/>
                              <a:pt x="24" y="402"/>
                              <a:pt x="24" y="402"/>
                            </a:cubicBezTo>
                            <a:cubicBezTo>
                              <a:pt x="82" y="395"/>
                              <a:pt x="82" y="395"/>
                              <a:pt x="82" y="395"/>
                            </a:cubicBezTo>
                            <a:cubicBezTo>
                              <a:pt x="82" y="395"/>
                              <a:pt x="82" y="395"/>
                              <a:pt x="82" y="395"/>
                            </a:cubicBezTo>
                            <a:cubicBezTo>
                              <a:pt x="88" y="406"/>
                              <a:pt x="95" y="416"/>
                              <a:pt x="102" y="426"/>
                            </a:cubicBezTo>
                            <a:cubicBezTo>
                              <a:pt x="101" y="427"/>
                              <a:pt x="101" y="427"/>
                              <a:pt x="101" y="427"/>
                            </a:cubicBezTo>
                            <a:cubicBezTo>
                              <a:pt x="70" y="475"/>
                              <a:pt x="70" y="475"/>
                              <a:pt x="70" y="475"/>
                            </a:cubicBezTo>
                            <a:cubicBezTo>
                              <a:pt x="113" y="514"/>
                              <a:pt x="113" y="514"/>
                              <a:pt x="113" y="514"/>
                            </a:cubicBezTo>
                            <a:cubicBezTo>
                              <a:pt x="160" y="480"/>
                              <a:pt x="160" y="480"/>
                              <a:pt x="160" y="480"/>
                            </a:cubicBezTo>
                            <a:cubicBezTo>
                              <a:pt x="160" y="480"/>
                              <a:pt x="160" y="480"/>
                              <a:pt x="160" y="480"/>
                            </a:cubicBezTo>
                            <a:cubicBezTo>
                              <a:pt x="171" y="486"/>
                              <a:pt x="182" y="492"/>
                              <a:pt x="193" y="497"/>
                            </a:cubicBezTo>
                            <a:cubicBezTo>
                              <a:pt x="192" y="499"/>
                              <a:pt x="192" y="499"/>
                              <a:pt x="192" y="499"/>
                            </a:cubicBezTo>
                            <a:cubicBezTo>
                              <a:pt x="188" y="556"/>
                              <a:pt x="188" y="556"/>
                              <a:pt x="188" y="556"/>
                            </a:cubicBezTo>
                            <a:cubicBezTo>
                              <a:pt x="244" y="570"/>
                              <a:pt x="244" y="570"/>
                              <a:pt x="244" y="570"/>
                            </a:cubicBezTo>
                            <a:cubicBezTo>
                              <a:pt x="269" y="517"/>
                              <a:pt x="269" y="517"/>
                              <a:pt x="269" y="517"/>
                            </a:cubicBezTo>
                            <a:cubicBezTo>
                              <a:pt x="274" y="516"/>
                              <a:pt x="274" y="516"/>
                              <a:pt x="274" y="516"/>
                            </a:cubicBezTo>
                            <a:cubicBezTo>
                              <a:pt x="286" y="517"/>
                              <a:pt x="296" y="517"/>
                              <a:pt x="315" y="514"/>
                            </a:cubicBezTo>
                            <a:cubicBezTo>
                              <a:pt x="315" y="517"/>
                              <a:pt x="315" y="517"/>
                              <a:pt x="315" y="517"/>
                            </a:cubicBezTo>
                            <a:cubicBezTo>
                              <a:pt x="329" y="563"/>
                              <a:pt x="329" y="563"/>
                              <a:pt x="329" y="563"/>
                            </a:cubicBezTo>
                            <a:cubicBezTo>
                              <a:pt x="385" y="549"/>
                              <a:pt x="385" y="549"/>
                              <a:pt x="385" y="549"/>
                            </a:cubicBezTo>
                            <a:cubicBezTo>
                              <a:pt x="382" y="494"/>
                              <a:pt x="382" y="494"/>
                              <a:pt x="382" y="494"/>
                            </a:cubicBezTo>
                            <a:cubicBezTo>
                              <a:pt x="383" y="495"/>
                              <a:pt x="383" y="495"/>
                              <a:pt x="383" y="495"/>
                            </a:cubicBezTo>
                            <a:cubicBezTo>
                              <a:pt x="398" y="488"/>
                              <a:pt x="412" y="481"/>
                              <a:pt x="425" y="472"/>
                            </a:cubicBezTo>
                            <a:cubicBezTo>
                              <a:pt x="426" y="473"/>
                              <a:pt x="426" y="473"/>
                              <a:pt x="426" y="473"/>
                            </a:cubicBezTo>
                            <a:cubicBezTo>
                              <a:pt x="473" y="505"/>
                              <a:pt x="473" y="505"/>
                              <a:pt x="473" y="505"/>
                            </a:cubicBezTo>
                            <a:cubicBezTo>
                              <a:pt x="514" y="463"/>
                              <a:pt x="514" y="463"/>
                              <a:pt x="514" y="463"/>
                            </a:cubicBezTo>
                            <a:cubicBezTo>
                              <a:pt x="480" y="416"/>
                              <a:pt x="480" y="416"/>
                              <a:pt x="480" y="416"/>
                            </a:cubicBezTo>
                            <a:cubicBezTo>
                              <a:pt x="480" y="415"/>
                              <a:pt x="480" y="415"/>
                              <a:pt x="480" y="415"/>
                            </a:cubicBezTo>
                            <a:cubicBezTo>
                              <a:pt x="490" y="400"/>
                              <a:pt x="499" y="383"/>
                              <a:pt x="506" y="366"/>
                            </a:cubicBezTo>
                            <a:cubicBezTo>
                              <a:pt x="508" y="366"/>
                              <a:pt x="508" y="366"/>
                              <a:pt x="508" y="366"/>
                            </a:cubicBezTo>
                            <a:cubicBezTo>
                              <a:pt x="564" y="367"/>
                              <a:pt x="564" y="367"/>
                              <a:pt x="564" y="367"/>
                            </a:cubicBezTo>
                            <a:cubicBezTo>
                              <a:pt x="575" y="309"/>
                              <a:pt x="575" y="309"/>
                              <a:pt x="575" y="309"/>
                            </a:cubicBezTo>
                            <a:cubicBezTo>
                              <a:pt x="520" y="288"/>
                              <a:pt x="520" y="288"/>
                              <a:pt x="520" y="288"/>
                            </a:cubicBezTo>
                            <a:close/>
                            <a:moveTo>
                              <a:pt x="336" y="472"/>
                            </a:moveTo>
                            <a:cubicBezTo>
                              <a:pt x="233" y="498"/>
                              <a:pt x="127" y="436"/>
                              <a:pt x="100" y="333"/>
                            </a:cubicBezTo>
                            <a:cubicBezTo>
                              <a:pt x="74" y="230"/>
                              <a:pt x="136" y="124"/>
                              <a:pt x="239" y="98"/>
                            </a:cubicBezTo>
                            <a:cubicBezTo>
                              <a:pt x="342" y="71"/>
                              <a:pt x="448" y="133"/>
                              <a:pt x="474" y="236"/>
                            </a:cubicBezTo>
                            <a:cubicBezTo>
                              <a:pt x="501" y="339"/>
                              <a:pt x="439" y="445"/>
                              <a:pt x="336" y="472"/>
                            </a:cubicBezTo>
                          </a:path>
                        </a:pathLst>
                      </a:custGeom>
                      <a:solidFill>
                        <a:srgbClr val="8296B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847" name="Google Shape;847;p2"/>
                    <p:cNvGrpSpPr/>
                    <p:nvPr/>
                  </p:nvGrpSpPr>
                  <p:grpSpPr>
                    <a:xfrm>
                      <a:off x="7543129" y="3809938"/>
                      <a:ext cx="916171" cy="835849"/>
                      <a:chOff x="3671888" y="1063625"/>
                      <a:chExt cx="1336675" cy="1341437"/>
                    </a:xfrm>
                  </p:grpSpPr>
                  <p:sp>
                    <p:nvSpPr>
                      <p:cNvPr id="848" name="Google Shape;848;p2"/>
                      <p:cNvSpPr/>
                      <p:nvPr/>
                    </p:nvSpPr>
                    <p:spPr>
                      <a:xfrm>
                        <a:off x="3890963" y="1284288"/>
                        <a:ext cx="896937" cy="895350"/>
                      </a:xfrm>
                      <a:custGeom>
                        <a:avLst/>
                        <a:gdLst/>
                        <a:ahLst/>
                        <a:cxnLst/>
                        <a:rect l="l" t="t" r="r" b="b"/>
                        <a:pathLst>
                          <a:path w="479" h="479" extrusionOk="0">
                            <a:moveTo>
                              <a:pt x="430" y="151"/>
                            </a:moveTo>
                            <a:cubicBezTo>
                              <a:pt x="381" y="46"/>
                              <a:pt x="256" y="0"/>
                              <a:pt x="151" y="49"/>
                            </a:cubicBezTo>
                            <a:cubicBezTo>
                              <a:pt x="46" y="98"/>
                              <a:pt x="0" y="223"/>
                              <a:pt x="49" y="329"/>
                            </a:cubicBezTo>
                            <a:cubicBezTo>
                              <a:pt x="98" y="434"/>
                              <a:pt x="223" y="479"/>
                              <a:pt x="328" y="430"/>
                            </a:cubicBezTo>
                            <a:cubicBezTo>
                              <a:pt x="434" y="381"/>
                              <a:pt x="479" y="256"/>
                              <a:pt x="430" y="151"/>
                            </a:cubicBezTo>
                          </a:path>
                        </a:pathLst>
                      </a:custGeom>
                      <a:solidFill>
                        <a:srgbClr val="8296B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49" name="Google Shape;849;p2"/>
                      <p:cNvSpPr/>
                      <p:nvPr/>
                    </p:nvSpPr>
                    <p:spPr>
                      <a:xfrm>
                        <a:off x="3671888" y="1063625"/>
                        <a:ext cx="1336675" cy="1341437"/>
                      </a:xfrm>
                      <a:custGeom>
                        <a:avLst/>
                        <a:gdLst/>
                        <a:ahLst/>
                        <a:cxnLst/>
                        <a:rect l="l" t="t" r="r" b="b"/>
                        <a:pathLst>
                          <a:path w="714" h="717" extrusionOk="0">
                            <a:moveTo>
                              <a:pt x="642" y="309"/>
                            </a:moveTo>
                            <a:cubicBezTo>
                              <a:pt x="640" y="294"/>
                              <a:pt x="636" y="279"/>
                              <a:pt x="631" y="264"/>
                            </a:cubicBezTo>
                            <a:cubicBezTo>
                              <a:pt x="633" y="263"/>
                              <a:pt x="633" y="263"/>
                              <a:pt x="633" y="263"/>
                            </a:cubicBezTo>
                            <a:cubicBezTo>
                              <a:pt x="688" y="220"/>
                              <a:pt x="688" y="220"/>
                              <a:pt x="688" y="220"/>
                            </a:cubicBezTo>
                            <a:cubicBezTo>
                              <a:pt x="653" y="156"/>
                              <a:pt x="653" y="156"/>
                              <a:pt x="653" y="156"/>
                            </a:cubicBezTo>
                            <a:cubicBezTo>
                              <a:pt x="584" y="178"/>
                              <a:pt x="584" y="178"/>
                              <a:pt x="584" y="178"/>
                            </a:cubicBezTo>
                            <a:cubicBezTo>
                              <a:pt x="574" y="166"/>
                              <a:pt x="564" y="154"/>
                              <a:pt x="552" y="144"/>
                            </a:cubicBezTo>
                            <a:cubicBezTo>
                              <a:pt x="553" y="143"/>
                              <a:pt x="553" y="143"/>
                              <a:pt x="553" y="143"/>
                            </a:cubicBezTo>
                            <a:cubicBezTo>
                              <a:pt x="580" y="78"/>
                              <a:pt x="580" y="78"/>
                              <a:pt x="580" y="78"/>
                            </a:cubicBezTo>
                            <a:cubicBezTo>
                              <a:pt x="519" y="39"/>
                              <a:pt x="519" y="39"/>
                              <a:pt x="519" y="39"/>
                            </a:cubicBezTo>
                            <a:cubicBezTo>
                              <a:pt x="469" y="91"/>
                              <a:pt x="469" y="91"/>
                              <a:pt x="469" y="91"/>
                            </a:cubicBezTo>
                            <a:cubicBezTo>
                              <a:pt x="455" y="85"/>
                              <a:pt x="440" y="80"/>
                              <a:pt x="425" y="76"/>
                            </a:cubicBezTo>
                            <a:cubicBezTo>
                              <a:pt x="425" y="75"/>
                              <a:pt x="425" y="75"/>
                              <a:pt x="425" y="75"/>
                            </a:cubicBezTo>
                            <a:cubicBezTo>
                              <a:pt x="417" y="5"/>
                              <a:pt x="417" y="5"/>
                              <a:pt x="417" y="5"/>
                            </a:cubicBezTo>
                            <a:cubicBezTo>
                              <a:pt x="345" y="0"/>
                              <a:pt x="345" y="0"/>
                              <a:pt x="345" y="0"/>
                            </a:cubicBezTo>
                            <a:cubicBezTo>
                              <a:pt x="326" y="70"/>
                              <a:pt x="326" y="70"/>
                              <a:pt x="326" y="70"/>
                            </a:cubicBezTo>
                            <a:cubicBezTo>
                              <a:pt x="311" y="71"/>
                              <a:pt x="302" y="71"/>
                              <a:pt x="280" y="79"/>
                            </a:cubicBezTo>
                            <a:cubicBezTo>
                              <a:pt x="279" y="77"/>
                              <a:pt x="279" y="77"/>
                              <a:pt x="279" y="77"/>
                            </a:cubicBezTo>
                            <a:cubicBezTo>
                              <a:pt x="241" y="21"/>
                              <a:pt x="241" y="21"/>
                              <a:pt x="241" y="21"/>
                            </a:cubicBezTo>
                            <a:cubicBezTo>
                              <a:pt x="175" y="51"/>
                              <a:pt x="175" y="51"/>
                              <a:pt x="175" y="51"/>
                            </a:cubicBezTo>
                            <a:cubicBezTo>
                              <a:pt x="192" y="120"/>
                              <a:pt x="192" y="120"/>
                              <a:pt x="192" y="120"/>
                            </a:cubicBezTo>
                            <a:cubicBezTo>
                              <a:pt x="175" y="132"/>
                              <a:pt x="159" y="145"/>
                              <a:pt x="145" y="160"/>
                            </a:cubicBezTo>
                            <a:cubicBezTo>
                              <a:pt x="144" y="159"/>
                              <a:pt x="144" y="159"/>
                              <a:pt x="144" y="159"/>
                            </a:cubicBezTo>
                            <a:cubicBezTo>
                              <a:pt x="79" y="131"/>
                              <a:pt x="79" y="131"/>
                              <a:pt x="79" y="131"/>
                            </a:cubicBezTo>
                            <a:cubicBezTo>
                              <a:pt x="40" y="191"/>
                              <a:pt x="40" y="191"/>
                              <a:pt x="40" y="191"/>
                            </a:cubicBezTo>
                            <a:cubicBezTo>
                              <a:pt x="91" y="242"/>
                              <a:pt x="91" y="242"/>
                              <a:pt x="91" y="242"/>
                            </a:cubicBezTo>
                            <a:cubicBezTo>
                              <a:pt x="82" y="263"/>
                              <a:pt x="75" y="286"/>
                              <a:pt x="71" y="309"/>
                            </a:cubicBezTo>
                            <a:cubicBezTo>
                              <a:pt x="69" y="309"/>
                              <a:pt x="69" y="309"/>
                              <a:pt x="69" y="309"/>
                            </a:cubicBezTo>
                            <a:cubicBezTo>
                              <a:pt x="0" y="321"/>
                              <a:pt x="0" y="321"/>
                              <a:pt x="0" y="321"/>
                            </a:cubicBezTo>
                            <a:cubicBezTo>
                              <a:pt x="0" y="394"/>
                              <a:pt x="0" y="394"/>
                              <a:pt x="0" y="394"/>
                            </a:cubicBezTo>
                            <a:cubicBezTo>
                              <a:pt x="71" y="408"/>
                              <a:pt x="71" y="408"/>
                              <a:pt x="71" y="408"/>
                            </a:cubicBezTo>
                            <a:cubicBezTo>
                              <a:pt x="71" y="408"/>
                              <a:pt x="71" y="408"/>
                              <a:pt x="71" y="408"/>
                            </a:cubicBezTo>
                            <a:cubicBezTo>
                              <a:pt x="74" y="423"/>
                              <a:pt x="77" y="438"/>
                              <a:pt x="82" y="453"/>
                            </a:cubicBezTo>
                            <a:cubicBezTo>
                              <a:pt x="81" y="454"/>
                              <a:pt x="81" y="454"/>
                              <a:pt x="81" y="454"/>
                            </a:cubicBezTo>
                            <a:cubicBezTo>
                              <a:pt x="26" y="498"/>
                              <a:pt x="26" y="498"/>
                              <a:pt x="26" y="498"/>
                            </a:cubicBezTo>
                            <a:cubicBezTo>
                              <a:pt x="61" y="561"/>
                              <a:pt x="61" y="561"/>
                              <a:pt x="61" y="561"/>
                            </a:cubicBezTo>
                            <a:cubicBezTo>
                              <a:pt x="130" y="539"/>
                              <a:pt x="130" y="539"/>
                              <a:pt x="130" y="539"/>
                            </a:cubicBezTo>
                            <a:cubicBezTo>
                              <a:pt x="130" y="539"/>
                              <a:pt x="130" y="539"/>
                              <a:pt x="130" y="539"/>
                            </a:cubicBezTo>
                            <a:cubicBezTo>
                              <a:pt x="140" y="551"/>
                              <a:pt x="150" y="563"/>
                              <a:pt x="162" y="573"/>
                            </a:cubicBezTo>
                            <a:cubicBezTo>
                              <a:pt x="161" y="575"/>
                              <a:pt x="161" y="575"/>
                              <a:pt x="161" y="575"/>
                            </a:cubicBezTo>
                            <a:cubicBezTo>
                              <a:pt x="133" y="640"/>
                              <a:pt x="133" y="640"/>
                              <a:pt x="133" y="640"/>
                            </a:cubicBezTo>
                            <a:cubicBezTo>
                              <a:pt x="194" y="678"/>
                              <a:pt x="194" y="678"/>
                              <a:pt x="194" y="678"/>
                            </a:cubicBezTo>
                            <a:cubicBezTo>
                              <a:pt x="245" y="626"/>
                              <a:pt x="245" y="626"/>
                              <a:pt x="245" y="626"/>
                            </a:cubicBezTo>
                            <a:cubicBezTo>
                              <a:pt x="245" y="625"/>
                              <a:pt x="245" y="625"/>
                              <a:pt x="245" y="625"/>
                            </a:cubicBezTo>
                            <a:cubicBezTo>
                              <a:pt x="259" y="631"/>
                              <a:pt x="274" y="636"/>
                              <a:pt x="289" y="640"/>
                            </a:cubicBezTo>
                            <a:cubicBezTo>
                              <a:pt x="289" y="642"/>
                              <a:pt x="289" y="642"/>
                              <a:pt x="289" y="642"/>
                            </a:cubicBezTo>
                            <a:cubicBezTo>
                              <a:pt x="296" y="712"/>
                              <a:pt x="296" y="712"/>
                              <a:pt x="296" y="712"/>
                            </a:cubicBezTo>
                            <a:cubicBezTo>
                              <a:pt x="368" y="717"/>
                              <a:pt x="368" y="717"/>
                              <a:pt x="368" y="717"/>
                            </a:cubicBezTo>
                            <a:cubicBezTo>
                              <a:pt x="387" y="647"/>
                              <a:pt x="387" y="647"/>
                              <a:pt x="387" y="647"/>
                            </a:cubicBezTo>
                            <a:cubicBezTo>
                              <a:pt x="392" y="644"/>
                              <a:pt x="392" y="644"/>
                              <a:pt x="392" y="644"/>
                            </a:cubicBezTo>
                            <a:cubicBezTo>
                              <a:pt x="407" y="642"/>
                              <a:pt x="419" y="641"/>
                              <a:pt x="442" y="633"/>
                            </a:cubicBezTo>
                            <a:cubicBezTo>
                              <a:pt x="443" y="636"/>
                              <a:pt x="443" y="636"/>
                              <a:pt x="443" y="636"/>
                            </a:cubicBezTo>
                            <a:cubicBezTo>
                              <a:pt x="470" y="690"/>
                              <a:pt x="470" y="690"/>
                              <a:pt x="470" y="690"/>
                            </a:cubicBezTo>
                            <a:cubicBezTo>
                              <a:pt x="536" y="659"/>
                              <a:pt x="536" y="659"/>
                              <a:pt x="536" y="659"/>
                            </a:cubicBezTo>
                            <a:cubicBezTo>
                              <a:pt x="520" y="593"/>
                              <a:pt x="520" y="593"/>
                              <a:pt x="520" y="593"/>
                            </a:cubicBezTo>
                            <a:cubicBezTo>
                              <a:pt x="521" y="594"/>
                              <a:pt x="521" y="594"/>
                              <a:pt x="521" y="594"/>
                            </a:cubicBezTo>
                            <a:cubicBezTo>
                              <a:pt x="537" y="582"/>
                              <a:pt x="553" y="570"/>
                              <a:pt x="567" y="556"/>
                            </a:cubicBezTo>
                            <a:cubicBezTo>
                              <a:pt x="569" y="558"/>
                              <a:pt x="569" y="558"/>
                              <a:pt x="569" y="558"/>
                            </a:cubicBezTo>
                            <a:cubicBezTo>
                              <a:pt x="634" y="586"/>
                              <a:pt x="634" y="586"/>
                              <a:pt x="634" y="586"/>
                            </a:cubicBezTo>
                            <a:cubicBezTo>
                              <a:pt x="674" y="526"/>
                              <a:pt x="674" y="526"/>
                              <a:pt x="674" y="526"/>
                            </a:cubicBezTo>
                            <a:cubicBezTo>
                              <a:pt x="622" y="475"/>
                              <a:pt x="622" y="475"/>
                              <a:pt x="622" y="475"/>
                            </a:cubicBezTo>
                            <a:cubicBezTo>
                              <a:pt x="622" y="475"/>
                              <a:pt x="622" y="475"/>
                              <a:pt x="622" y="475"/>
                            </a:cubicBezTo>
                            <a:cubicBezTo>
                              <a:pt x="631" y="453"/>
                              <a:pt x="638" y="431"/>
                              <a:pt x="642" y="408"/>
                            </a:cubicBezTo>
                            <a:cubicBezTo>
                              <a:pt x="644" y="408"/>
                              <a:pt x="644" y="408"/>
                              <a:pt x="644" y="408"/>
                            </a:cubicBezTo>
                            <a:cubicBezTo>
                              <a:pt x="714" y="396"/>
                              <a:pt x="714" y="396"/>
                              <a:pt x="714" y="396"/>
                            </a:cubicBezTo>
                            <a:cubicBezTo>
                              <a:pt x="714" y="323"/>
                              <a:pt x="714" y="323"/>
                              <a:pt x="714" y="323"/>
                            </a:cubicBezTo>
                            <a:cubicBezTo>
                              <a:pt x="643" y="309"/>
                              <a:pt x="643" y="309"/>
                              <a:pt x="643" y="309"/>
                            </a:cubicBezTo>
                            <a:lnTo>
                              <a:pt x="642" y="309"/>
                            </a:lnTo>
                            <a:close/>
                            <a:moveTo>
                              <a:pt x="458" y="576"/>
                            </a:moveTo>
                            <a:cubicBezTo>
                              <a:pt x="338" y="632"/>
                              <a:pt x="195" y="580"/>
                              <a:pt x="139" y="459"/>
                            </a:cubicBezTo>
                            <a:cubicBezTo>
                              <a:pt x="82" y="339"/>
                              <a:pt x="135" y="196"/>
                              <a:pt x="255" y="140"/>
                            </a:cubicBezTo>
                            <a:cubicBezTo>
                              <a:pt x="375" y="84"/>
                              <a:pt x="519" y="136"/>
                              <a:pt x="575" y="256"/>
                            </a:cubicBezTo>
                            <a:cubicBezTo>
                              <a:pt x="631" y="377"/>
                              <a:pt x="578" y="520"/>
                              <a:pt x="458" y="576"/>
                            </a:cubicBezTo>
                          </a:path>
                        </a:pathLst>
                      </a:custGeom>
                      <a:solidFill>
                        <a:srgbClr val="8296B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grpSp>
            <p:sp>
              <p:nvSpPr>
                <p:cNvPr id="850" name="Google Shape;850;p2"/>
                <p:cNvSpPr/>
                <p:nvPr/>
              </p:nvSpPr>
              <p:spPr>
                <a:xfrm>
                  <a:off x="6537617" y="3380322"/>
                  <a:ext cx="485422" cy="485422"/>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ED7D31"/>
                </a:solidFill>
                <a:ln w="28575" cap="flat" cmpd="sng">
                  <a:solidFill>
                    <a:srgbClr val="DDEAF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51" name="Google Shape;851;p2"/>
                <p:cNvSpPr/>
                <p:nvPr/>
              </p:nvSpPr>
              <p:spPr>
                <a:xfrm>
                  <a:off x="6537617" y="6072722"/>
                  <a:ext cx="485422" cy="485422"/>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D7D31"/>
                </a:solidFill>
                <a:ln w="28575" cap="flat" cmpd="sng">
                  <a:solidFill>
                    <a:srgbClr val="FFF2CC"/>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52" name="Google Shape;852;p2"/>
                <p:cNvSpPr/>
                <p:nvPr/>
              </p:nvSpPr>
              <p:spPr>
                <a:xfrm>
                  <a:off x="9232838" y="6072722"/>
                  <a:ext cx="485422" cy="485422"/>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ED7D31"/>
                </a:solidFill>
                <a:ln w="28575" cap="flat" cmpd="sng">
                  <a:solidFill>
                    <a:srgbClr val="EDEDED"/>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53" name="Google Shape;853;p2"/>
                <p:cNvSpPr/>
                <p:nvPr/>
              </p:nvSpPr>
              <p:spPr>
                <a:xfrm>
                  <a:off x="9232838" y="3380322"/>
                  <a:ext cx="485422" cy="485422"/>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D7D31"/>
                </a:solidFill>
                <a:ln w="28575" cap="flat" cmpd="sng">
                  <a:solidFill>
                    <a:srgbClr val="FBE4D4"/>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854" name="Google Shape;854;p2"/>
              <p:cNvSpPr/>
              <p:nvPr/>
            </p:nvSpPr>
            <p:spPr>
              <a:xfrm>
                <a:off x="5068418" y="2779689"/>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D7D31"/>
              </a:solidFill>
              <a:ln w="9525" cap="flat" cmpd="sng">
                <a:solidFill>
                  <a:srgbClr val="ED7D31"/>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55" name="Google Shape;855;p2"/>
              <p:cNvSpPr/>
              <p:nvPr/>
            </p:nvSpPr>
            <p:spPr>
              <a:xfrm flipH="1">
                <a:off x="9669000" y="272459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D7D31"/>
              </a:solidFill>
              <a:ln w="9525" cap="flat" cmpd="sng">
                <a:solidFill>
                  <a:srgbClr val="ED7D31"/>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56" name="Google Shape;856;p2"/>
              <p:cNvSpPr/>
              <p:nvPr/>
            </p:nvSpPr>
            <p:spPr>
              <a:xfrm rot="10800000" flipH="1">
                <a:off x="5117679" y="6675118"/>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D7D31"/>
              </a:solidFill>
              <a:ln w="9525" cap="flat" cmpd="sng">
                <a:solidFill>
                  <a:srgbClr val="ED7D31"/>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57" name="Google Shape;857;p2"/>
              <p:cNvSpPr/>
              <p:nvPr/>
            </p:nvSpPr>
            <p:spPr>
              <a:xfrm rot="10800000">
                <a:off x="9669000" y="653459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D7D31"/>
              </a:solidFill>
              <a:ln w="9525" cap="flat" cmpd="sng">
                <a:solidFill>
                  <a:srgbClr val="ED7D31"/>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858" name="Google Shape;858;p2"/>
            <p:cNvSpPr txBox="1"/>
            <p:nvPr/>
          </p:nvSpPr>
          <p:spPr>
            <a:xfrm>
              <a:off x="11305493" y="2509151"/>
              <a:ext cx="386399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Low-risk releases</a:t>
              </a:r>
              <a:endParaRPr sz="2200" b="0" i="0" u="none" strike="noStrike" cap="none">
                <a:solidFill>
                  <a:srgbClr val="3F3F3F"/>
                </a:solidFill>
                <a:latin typeface="Open Sans"/>
                <a:ea typeface="Open Sans"/>
                <a:cs typeface="Open Sans"/>
                <a:sym typeface="Open Sans"/>
              </a:endParaRPr>
            </a:p>
          </p:txBody>
        </p:sp>
        <p:sp>
          <p:nvSpPr>
            <p:cNvPr id="859" name="Google Shape;859;p2"/>
            <p:cNvSpPr txBox="1"/>
            <p:nvPr/>
          </p:nvSpPr>
          <p:spPr>
            <a:xfrm>
              <a:off x="11305492" y="6992767"/>
              <a:ext cx="386399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Flexible release options</a:t>
              </a:r>
              <a:endParaRPr sz="2200" b="0" i="0" u="none" strike="noStrike" cap="none">
                <a:solidFill>
                  <a:srgbClr val="3F3F3F"/>
                </a:solidFill>
                <a:latin typeface="Open Sans"/>
                <a:ea typeface="Open Sans"/>
                <a:cs typeface="Open Sans"/>
                <a:sym typeface="Open Sans"/>
              </a:endParaRPr>
            </a:p>
          </p:txBody>
        </p:sp>
        <p:sp>
          <p:nvSpPr>
            <p:cNvPr id="860" name="Google Shape;860;p2"/>
            <p:cNvSpPr txBox="1"/>
            <p:nvPr/>
          </p:nvSpPr>
          <p:spPr>
            <a:xfrm>
              <a:off x="1030970" y="2559582"/>
              <a:ext cx="3863995" cy="4308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Fast delivery</a:t>
              </a:r>
              <a:endParaRPr sz="2200" b="0" i="0" u="none" strike="noStrike" cap="none">
                <a:solidFill>
                  <a:srgbClr val="3F3F3F"/>
                </a:solidFill>
                <a:latin typeface="Open Sans"/>
                <a:ea typeface="Open Sans"/>
                <a:cs typeface="Open Sans"/>
                <a:sym typeface="Open Sans"/>
              </a:endParaRPr>
            </a:p>
          </p:txBody>
        </p:sp>
        <p:sp>
          <p:nvSpPr>
            <p:cNvPr id="861" name="Google Shape;861;p2"/>
            <p:cNvSpPr txBox="1"/>
            <p:nvPr/>
          </p:nvSpPr>
          <p:spPr>
            <a:xfrm>
              <a:off x="1080231" y="7091800"/>
              <a:ext cx="3863995" cy="4308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Fast feedback cycle</a:t>
              </a:r>
              <a:endParaRPr sz="2200" b="0" i="0" u="none" strike="noStrike" cap="none">
                <a:solidFill>
                  <a:srgbClr val="3F3F3F"/>
                </a:solidFill>
                <a:latin typeface="Open Sans"/>
                <a:ea typeface="Open Sans"/>
                <a:cs typeface="Open Sans"/>
                <a:sym typeface="Open Sans"/>
              </a:endParaRPr>
            </a:p>
          </p:txBody>
        </p:sp>
      </p:grpSp>
      <p:pic>
        <p:nvPicPr>
          <p:cNvPr id="862" name="Google Shape;862;p2"/>
          <p:cNvPicPr preferRelativeResize="0"/>
          <p:nvPr/>
        </p:nvPicPr>
        <p:blipFill rotWithShape="1">
          <a:blip r:embed="rId3">
            <a:alphaModFix/>
          </a:blip>
          <a:srcRect t="6807" b="6798"/>
          <a:stretch/>
        </p:blipFill>
        <p:spPr>
          <a:xfrm>
            <a:off x="3778827" y="792071"/>
            <a:ext cx="8698347" cy="9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
          <p:cNvSpPr txBox="1">
            <a:spLocks noGrp="1"/>
          </p:cNvSpPr>
          <p:nvPr>
            <p:ph type="title"/>
          </p:nvPr>
        </p:nvSpPr>
        <p:spPr>
          <a:xfrm>
            <a:off x="-10160" y="15036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Automated Deployment</a:t>
            </a:r>
            <a:endParaRPr/>
          </a:p>
        </p:txBody>
      </p:sp>
      <p:grpSp>
        <p:nvGrpSpPr>
          <p:cNvPr id="868" name="Google Shape;868;p3"/>
          <p:cNvGrpSpPr/>
          <p:nvPr/>
        </p:nvGrpSpPr>
        <p:grpSpPr>
          <a:xfrm>
            <a:off x="881599" y="3633848"/>
            <a:ext cx="14848731" cy="4625566"/>
            <a:chOff x="545625" y="3607344"/>
            <a:chExt cx="15517619" cy="4625566"/>
          </a:xfrm>
        </p:grpSpPr>
        <p:sp>
          <p:nvSpPr>
            <p:cNvPr id="869" name="Google Shape;869;p3"/>
            <p:cNvSpPr/>
            <p:nvPr/>
          </p:nvSpPr>
          <p:spPr>
            <a:xfrm>
              <a:off x="898615" y="3607344"/>
              <a:ext cx="14811637" cy="4625566"/>
            </a:xfrm>
            <a:prstGeom prst="roundRect">
              <a:avLst>
                <a:gd name="adj" fmla="val 4514"/>
              </a:avLst>
            </a:prstGeom>
            <a:no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grpSp>
          <p:nvGrpSpPr>
            <p:cNvPr id="870" name="Google Shape;870;p3"/>
            <p:cNvGrpSpPr/>
            <p:nvPr/>
          </p:nvGrpSpPr>
          <p:grpSpPr>
            <a:xfrm>
              <a:off x="545625" y="3964079"/>
              <a:ext cx="15517619" cy="4133233"/>
              <a:chOff x="545625" y="3964079"/>
              <a:chExt cx="15517619" cy="4133233"/>
            </a:xfrm>
          </p:grpSpPr>
          <p:sp>
            <p:nvSpPr>
              <p:cNvPr id="871" name="Google Shape;871;p3"/>
              <p:cNvSpPr txBox="1"/>
              <p:nvPr/>
            </p:nvSpPr>
            <p:spPr>
              <a:xfrm>
                <a:off x="13242844" y="5659053"/>
                <a:ext cx="28204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Production</a:t>
                </a:r>
                <a:endParaRPr sz="1400" b="0" i="0" u="none" strike="noStrike" cap="none">
                  <a:solidFill>
                    <a:srgbClr val="000000"/>
                  </a:solidFill>
                  <a:latin typeface="Arial"/>
                  <a:ea typeface="Arial"/>
                  <a:cs typeface="Arial"/>
                  <a:sym typeface="Arial"/>
                </a:endParaRPr>
              </a:p>
            </p:txBody>
          </p:sp>
          <p:pic>
            <p:nvPicPr>
              <p:cNvPr id="872" name="Google Shape;872;p3"/>
              <p:cNvPicPr preferRelativeResize="0"/>
              <p:nvPr/>
            </p:nvPicPr>
            <p:blipFill rotWithShape="1">
              <a:blip r:embed="rId3">
                <a:alphaModFix/>
              </a:blip>
              <a:srcRect/>
              <a:stretch/>
            </p:blipFill>
            <p:spPr>
              <a:xfrm>
                <a:off x="1409453" y="3964079"/>
                <a:ext cx="1125277" cy="1022979"/>
              </a:xfrm>
              <a:prstGeom prst="rect">
                <a:avLst/>
              </a:prstGeom>
              <a:noFill/>
              <a:ln>
                <a:noFill/>
              </a:ln>
            </p:spPr>
          </p:pic>
          <p:pic>
            <p:nvPicPr>
              <p:cNvPr id="873" name="Google Shape;873;p3"/>
              <p:cNvPicPr preferRelativeResize="0"/>
              <p:nvPr/>
            </p:nvPicPr>
            <p:blipFill rotWithShape="1">
              <a:blip r:embed="rId4">
                <a:alphaModFix/>
              </a:blip>
              <a:srcRect l="83546" t="25149" b="36257"/>
              <a:stretch/>
            </p:blipFill>
            <p:spPr>
              <a:xfrm>
                <a:off x="13700639" y="4378738"/>
                <a:ext cx="2009614" cy="1480370"/>
              </a:xfrm>
              <a:prstGeom prst="rect">
                <a:avLst/>
              </a:prstGeom>
              <a:noFill/>
              <a:ln>
                <a:noFill/>
              </a:ln>
            </p:spPr>
          </p:pic>
          <p:pic>
            <p:nvPicPr>
              <p:cNvPr id="874" name="Google Shape;874;p3"/>
              <p:cNvPicPr preferRelativeResize="0"/>
              <p:nvPr/>
            </p:nvPicPr>
            <p:blipFill rotWithShape="1">
              <a:blip r:embed="rId4">
                <a:alphaModFix/>
              </a:blip>
              <a:srcRect l="12582" t="16626" r="69241" b="28259"/>
              <a:stretch/>
            </p:blipFill>
            <p:spPr>
              <a:xfrm>
                <a:off x="2694109" y="4122200"/>
                <a:ext cx="2441868" cy="2325495"/>
              </a:xfrm>
              <a:prstGeom prst="rect">
                <a:avLst/>
              </a:prstGeom>
              <a:noFill/>
              <a:ln>
                <a:noFill/>
              </a:ln>
            </p:spPr>
          </p:pic>
          <p:pic>
            <p:nvPicPr>
              <p:cNvPr id="875" name="Google Shape;875;p3"/>
              <p:cNvPicPr preferRelativeResize="0"/>
              <p:nvPr/>
            </p:nvPicPr>
            <p:blipFill rotWithShape="1">
              <a:blip r:embed="rId4">
                <a:alphaModFix/>
              </a:blip>
              <a:srcRect l="38756" t="24378" r="43066" b="38724"/>
              <a:stretch/>
            </p:blipFill>
            <p:spPr>
              <a:xfrm>
                <a:off x="6414357" y="4279600"/>
                <a:ext cx="2686056" cy="1712484"/>
              </a:xfrm>
              <a:prstGeom prst="rect">
                <a:avLst/>
              </a:prstGeom>
              <a:noFill/>
              <a:ln>
                <a:noFill/>
              </a:ln>
            </p:spPr>
          </p:pic>
          <p:grpSp>
            <p:nvGrpSpPr>
              <p:cNvPr id="876" name="Google Shape;876;p3"/>
              <p:cNvGrpSpPr/>
              <p:nvPr/>
            </p:nvGrpSpPr>
            <p:grpSpPr>
              <a:xfrm>
                <a:off x="10186747" y="4259469"/>
                <a:ext cx="2386088" cy="2050953"/>
                <a:chOff x="2617460" y="6599054"/>
                <a:chExt cx="1792704" cy="1540912"/>
              </a:xfrm>
            </p:grpSpPr>
            <p:pic>
              <p:nvPicPr>
                <p:cNvPr id="877" name="Google Shape;877;p3"/>
                <p:cNvPicPr preferRelativeResize="0"/>
                <p:nvPr/>
              </p:nvPicPr>
              <p:blipFill rotWithShape="1">
                <a:blip r:embed="rId4">
                  <a:alphaModFix/>
                </a:blip>
                <a:srcRect l="61784" t="28840" r="23874" b="34322"/>
                <a:stretch/>
              </p:blipFill>
              <p:spPr>
                <a:xfrm>
                  <a:off x="2617460" y="6726964"/>
                  <a:ext cx="1751247" cy="1413002"/>
                </a:xfrm>
                <a:prstGeom prst="rect">
                  <a:avLst/>
                </a:prstGeom>
                <a:noFill/>
                <a:ln>
                  <a:noFill/>
                </a:ln>
              </p:spPr>
            </p:pic>
            <p:sp>
              <p:nvSpPr>
                <p:cNvPr id="878" name="Google Shape;878;p3"/>
                <p:cNvSpPr/>
                <p:nvPr/>
              </p:nvSpPr>
              <p:spPr>
                <a:xfrm>
                  <a:off x="3999620" y="6599054"/>
                  <a:ext cx="410544" cy="17921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grpSp>
          <p:pic>
            <p:nvPicPr>
              <p:cNvPr id="879" name="Google Shape;879;p3"/>
              <p:cNvPicPr preferRelativeResize="0"/>
              <p:nvPr/>
            </p:nvPicPr>
            <p:blipFill rotWithShape="1">
              <a:blip r:embed="rId5">
                <a:alphaModFix/>
              </a:blip>
              <a:srcRect/>
              <a:stretch/>
            </p:blipFill>
            <p:spPr>
              <a:xfrm>
                <a:off x="1409452" y="5570203"/>
                <a:ext cx="1125277" cy="1022979"/>
              </a:xfrm>
              <a:prstGeom prst="rect">
                <a:avLst/>
              </a:prstGeom>
              <a:noFill/>
              <a:ln>
                <a:noFill/>
              </a:ln>
            </p:spPr>
          </p:pic>
          <p:sp>
            <p:nvSpPr>
              <p:cNvPr id="880" name="Google Shape;880;p3"/>
              <p:cNvSpPr/>
              <p:nvPr/>
            </p:nvSpPr>
            <p:spPr>
              <a:xfrm>
                <a:off x="5389868" y="4899890"/>
                <a:ext cx="947650" cy="770113"/>
              </a:xfrm>
              <a:prstGeom prst="rightArrow">
                <a:avLst>
                  <a:gd name="adj1" fmla="val 50000"/>
                  <a:gd name="adj2" fmla="val 5000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881" name="Google Shape;881;p3"/>
              <p:cNvSpPr/>
              <p:nvPr/>
            </p:nvSpPr>
            <p:spPr>
              <a:xfrm>
                <a:off x="9169754" y="4899890"/>
                <a:ext cx="947650" cy="770113"/>
              </a:xfrm>
              <a:prstGeom prst="rightArrow">
                <a:avLst>
                  <a:gd name="adj1" fmla="val 50000"/>
                  <a:gd name="adj2" fmla="val 5000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882" name="Google Shape;882;p3"/>
              <p:cNvSpPr/>
              <p:nvPr/>
            </p:nvSpPr>
            <p:spPr>
              <a:xfrm>
                <a:off x="12555572" y="4899889"/>
                <a:ext cx="947650" cy="770113"/>
              </a:xfrm>
              <a:prstGeom prst="rightArrow">
                <a:avLst>
                  <a:gd name="adj1" fmla="val 50000"/>
                  <a:gd name="adj2" fmla="val 50000"/>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883" name="Google Shape;883;p3"/>
              <p:cNvSpPr txBox="1"/>
              <p:nvPr/>
            </p:nvSpPr>
            <p:spPr>
              <a:xfrm>
                <a:off x="9961879" y="6184847"/>
                <a:ext cx="282040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User acceptance test</a:t>
                </a:r>
                <a:endParaRPr sz="1400" b="0" i="0" u="none" strike="noStrike" cap="none">
                  <a:solidFill>
                    <a:srgbClr val="3F3F3F"/>
                  </a:solidFill>
                  <a:latin typeface="Open Sans"/>
                  <a:ea typeface="Open Sans"/>
                  <a:cs typeface="Open Sans"/>
                  <a:sym typeface="Open Sans"/>
                </a:endParaRPr>
              </a:p>
            </p:txBody>
          </p:sp>
          <p:sp>
            <p:nvSpPr>
              <p:cNvPr id="884" name="Google Shape;884;p3"/>
              <p:cNvSpPr txBox="1"/>
              <p:nvPr/>
            </p:nvSpPr>
            <p:spPr>
              <a:xfrm>
                <a:off x="6847232" y="5819765"/>
                <a:ext cx="2820400" cy="22775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Build server</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Compile</a:t>
                </a:r>
                <a:endParaRPr sz="14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Code review</a:t>
                </a:r>
                <a:endParaRPr sz="14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Unit test</a:t>
                </a:r>
                <a:endParaRPr sz="14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Integration test</a:t>
                </a:r>
                <a:endParaRPr sz="14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Package</a:t>
                </a:r>
                <a:endParaRPr sz="1400" b="0" i="0" u="none" strike="noStrike" cap="none">
                  <a:solidFill>
                    <a:srgbClr val="3F3F3F"/>
                  </a:solidFill>
                  <a:latin typeface="Open Sans"/>
                  <a:ea typeface="Open Sans"/>
                  <a:cs typeface="Open Sans"/>
                  <a:sym typeface="Open Sans"/>
                </a:endParaRPr>
              </a:p>
            </p:txBody>
          </p:sp>
          <p:sp>
            <p:nvSpPr>
              <p:cNvPr id="885" name="Google Shape;885;p3"/>
              <p:cNvSpPr txBox="1"/>
              <p:nvPr/>
            </p:nvSpPr>
            <p:spPr>
              <a:xfrm>
                <a:off x="2704056" y="6407939"/>
                <a:ext cx="282040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Source code repository</a:t>
                </a:r>
                <a:endParaRPr sz="1400" b="0" i="0" u="none" strike="noStrike" cap="none">
                  <a:solidFill>
                    <a:srgbClr val="3F3F3F"/>
                  </a:solidFill>
                  <a:latin typeface="Open Sans"/>
                  <a:ea typeface="Open Sans"/>
                  <a:cs typeface="Open Sans"/>
                  <a:sym typeface="Open Sans"/>
                </a:endParaRPr>
              </a:p>
            </p:txBody>
          </p:sp>
          <p:sp>
            <p:nvSpPr>
              <p:cNvPr id="886" name="Google Shape;886;p3"/>
              <p:cNvSpPr txBox="1"/>
              <p:nvPr/>
            </p:nvSpPr>
            <p:spPr>
              <a:xfrm>
                <a:off x="545625" y="6687597"/>
                <a:ext cx="28204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Developers</a:t>
                </a:r>
                <a:endParaRPr sz="1400" b="0" i="0" u="none" strike="noStrike" cap="none">
                  <a:solidFill>
                    <a:srgbClr val="3F3F3F"/>
                  </a:solidFill>
                  <a:latin typeface="Open Sans"/>
                  <a:ea typeface="Open Sans"/>
                  <a:cs typeface="Open Sans"/>
                  <a:sym typeface="Open Sans"/>
                </a:endParaRPr>
              </a:p>
            </p:txBody>
          </p:sp>
        </p:grpSp>
      </p:grpSp>
      <p:pic>
        <p:nvPicPr>
          <p:cNvPr id="887" name="Google Shape;887;p3"/>
          <p:cNvPicPr preferRelativeResize="0"/>
          <p:nvPr/>
        </p:nvPicPr>
        <p:blipFill rotWithShape="1">
          <a:blip r:embed="rId6">
            <a:alphaModFix/>
          </a:blip>
          <a:srcRect t="6807" b="6798"/>
          <a:stretch/>
        </p:blipFill>
        <p:spPr>
          <a:xfrm>
            <a:off x="4860402" y="792071"/>
            <a:ext cx="6535196" cy="91075"/>
          </a:xfrm>
          <a:prstGeom prst="rect">
            <a:avLst/>
          </a:prstGeom>
          <a:noFill/>
          <a:ln>
            <a:noFill/>
          </a:ln>
        </p:spPr>
      </p:pic>
      <p:grpSp>
        <p:nvGrpSpPr>
          <p:cNvPr id="888" name="Google Shape;888;p3"/>
          <p:cNvGrpSpPr/>
          <p:nvPr/>
        </p:nvGrpSpPr>
        <p:grpSpPr>
          <a:xfrm>
            <a:off x="624985" y="688149"/>
            <a:ext cx="14264800" cy="3086785"/>
            <a:chOff x="915645" y="477379"/>
            <a:chExt cx="14464345" cy="3129965"/>
          </a:xfrm>
        </p:grpSpPr>
        <p:sp>
          <p:nvSpPr>
            <p:cNvPr id="889" name="Google Shape;889;p3"/>
            <p:cNvSpPr/>
            <p:nvPr/>
          </p:nvSpPr>
          <p:spPr>
            <a:xfrm>
              <a:off x="1478661" y="1063842"/>
              <a:ext cx="13298557" cy="1960096"/>
            </a:xfrm>
            <a:prstGeom prst="roundRect">
              <a:avLst>
                <a:gd name="adj" fmla="val 16667"/>
              </a:avLst>
            </a:prstGeom>
            <a:noFill/>
            <a:ln w="5715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process wherein any code</a:t>
              </a:r>
              <a:endParaRPr/>
            </a:p>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change subject to automated tests and other appropriate verifications is immediately</a:t>
              </a:r>
              <a:endParaRPr/>
            </a:p>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deployed into production.</a:t>
              </a:r>
              <a:endParaRPr/>
            </a:p>
          </p:txBody>
        </p:sp>
        <p:grpSp>
          <p:nvGrpSpPr>
            <p:cNvPr id="890" name="Google Shape;890;p3"/>
            <p:cNvGrpSpPr/>
            <p:nvPr/>
          </p:nvGrpSpPr>
          <p:grpSpPr>
            <a:xfrm>
              <a:off x="14162924" y="2390278"/>
              <a:ext cx="1217066" cy="1217066"/>
              <a:chOff x="14023778" y="2370400"/>
              <a:chExt cx="1217066" cy="1217066"/>
            </a:xfrm>
          </p:grpSpPr>
          <p:sp>
            <p:nvSpPr>
              <p:cNvPr id="891" name="Google Shape;891;p3"/>
              <p:cNvSpPr/>
              <p:nvPr/>
            </p:nvSpPr>
            <p:spPr>
              <a:xfrm>
                <a:off x="14283983" y="2755484"/>
                <a:ext cx="696657" cy="6059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92" name="Google Shape;892;p3" descr="Closed quotation mark"/>
              <p:cNvPicPr preferRelativeResize="0"/>
              <p:nvPr/>
            </p:nvPicPr>
            <p:blipFill rotWithShape="1">
              <a:blip r:embed="rId7">
                <a:alphaModFix/>
              </a:blip>
              <a:srcRect/>
              <a:stretch/>
            </p:blipFill>
            <p:spPr>
              <a:xfrm>
                <a:off x="14023778" y="2370400"/>
                <a:ext cx="1217066" cy="1217066"/>
              </a:xfrm>
              <a:prstGeom prst="rect">
                <a:avLst/>
              </a:prstGeom>
              <a:noFill/>
              <a:ln>
                <a:noFill/>
              </a:ln>
            </p:spPr>
          </p:pic>
        </p:grpSp>
        <p:grpSp>
          <p:nvGrpSpPr>
            <p:cNvPr id="893" name="Google Shape;893;p3"/>
            <p:cNvGrpSpPr/>
            <p:nvPr/>
          </p:nvGrpSpPr>
          <p:grpSpPr>
            <a:xfrm rot="10800000">
              <a:off x="915645" y="477379"/>
              <a:ext cx="1217066" cy="1217066"/>
              <a:chOff x="13066916" y="5040688"/>
              <a:chExt cx="1217066" cy="1217066"/>
            </a:xfrm>
          </p:grpSpPr>
          <p:sp>
            <p:nvSpPr>
              <p:cNvPr id="894" name="Google Shape;894;p3"/>
              <p:cNvSpPr/>
              <p:nvPr/>
            </p:nvSpPr>
            <p:spPr>
              <a:xfrm>
                <a:off x="13327120" y="5425772"/>
                <a:ext cx="696657" cy="6059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95" name="Google Shape;895;p3" descr="Closed quotation mark"/>
              <p:cNvPicPr preferRelativeResize="0"/>
              <p:nvPr/>
            </p:nvPicPr>
            <p:blipFill rotWithShape="1">
              <a:blip r:embed="rId7">
                <a:alphaModFix/>
              </a:blip>
              <a:srcRect/>
              <a:stretch/>
            </p:blipFill>
            <p:spPr>
              <a:xfrm>
                <a:off x="13066916" y="5040688"/>
                <a:ext cx="1217066" cy="1217066"/>
              </a:xfrm>
              <a:prstGeom prst="rect">
                <a:avLst/>
              </a:prstGeom>
              <a:noFill/>
              <a:ln>
                <a:noFill/>
              </a:ln>
            </p:spPr>
          </p:pic>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
          <p:cNvSpPr txBox="1">
            <a:spLocks noGrp="1"/>
          </p:cNvSpPr>
          <p:nvPr>
            <p:ph type="title"/>
          </p:nvPr>
        </p:nvSpPr>
        <p:spPr>
          <a:xfrm>
            <a:off x="-10160" y="16361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Benefits of Automated Deployment </a:t>
            </a:r>
            <a:endParaRPr/>
          </a:p>
        </p:txBody>
      </p:sp>
      <p:grpSp>
        <p:nvGrpSpPr>
          <p:cNvPr id="901" name="Google Shape;901;p4"/>
          <p:cNvGrpSpPr/>
          <p:nvPr/>
        </p:nvGrpSpPr>
        <p:grpSpPr>
          <a:xfrm>
            <a:off x="1058681" y="1946447"/>
            <a:ext cx="14138518" cy="6116700"/>
            <a:chOff x="1030970" y="2509151"/>
            <a:chExt cx="14138518" cy="6116700"/>
          </a:xfrm>
        </p:grpSpPr>
        <p:sp>
          <p:nvSpPr>
            <p:cNvPr id="902" name="Google Shape;902;p4"/>
            <p:cNvSpPr/>
            <p:nvPr/>
          </p:nvSpPr>
          <p:spPr>
            <a:xfrm>
              <a:off x="6102995" y="2945700"/>
              <a:ext cx="4049890" cy="4047067"/>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427AA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03" name="Google Shape;903;p4"/>
            <p:cNvSpPr/>
            <p:nvPr/>
          </p:nvSpPr>
          <p:spPr>
            <a:xfrm>
              <a:off x="6537617" y="3380322"/>
              <a:ext cx="485422" cy="485422"/>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chemeClr val="accent1"/>
            </a:solidFill>
            <a:ln w="28575" cap="flat" cmpd="sng">
              <a:solidFill>
                <a:srgbClr val="DDEAF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04" name="Google Shape;904;p4"/>
            <p:cNvSpPr/>
            <p:nvPr/>
          </p:nvSpPr>
          <p:spPr>
            <a:xfrm>
              <a:off x="7880302" y="6597896"/>
              <a:ext cx="485422" cy="485422"/>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0075C4"/>
            </a:solidFill>
            <a:ln w="28575" cap="flat" cmpd="sng">
              <a:solidFill>
                <a:srgbClr val="FFF2CC"/>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05" name="Google Shape;905;p4"/>
            <p:cNvSpPr/>
            <p:nvPr/>
          </p:nvSpPr>
          <p:spPr>
            <a:xfrm>
              <a:off x="9232838" y="3380322"/>
              <a:ext cx="485422" cy="485422"/>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0075C4"/>
            </a:solidFill>
            <a:ln w="28575" cap="flat" cmpd="sng">
              <a:solidFill>
                <a:srgbClr val="FBE4D4"/>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06" name="Google Shape;906;p4"/>
            <p:cNvSpPr/>
            <p:nvPr/>
          </p:nvSpPr>
          <p:spPr>
            <a:xfrm>
              <a:off x="5068418" y="2779689"/>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07" name="Google Shape;907;p4"/>
            <p:cNvSpPr/>
            <p:nvPr/>
          </p:nvSpPr>
          <p:spPr>
            <a:xfrm flipH="1">
              <a:off x="9669000" y="272459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075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08" name="Google Shape;908;p4"/>
            <p:cNvSpPr txBox="1"/>
            <p:nvPr/>
          </p:nvSpPr>
          <p:spPr>
            <a:xfrm>
              <a:off x="11305493" y="2509151"/>
              <a:ext cx="386399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Security</a:t>
              </a:r>
              <a:endParaRPr sz="2200" b="0" i="0" u="none" strike="noStrike" cap="none">
                <a:solidFill>
                  <a:srgbClr val="3F3F3F"/>
                </a:solidFill>
                <a:latin typeface="Open Sans"/>
                <a:ea typeface="Open Sans"/>
                <a:cs typeface="Open Sans"/>
                <a:sym typeface="Open Sans"/>
              </a:endParaRPr>
            </a:p>
          </p:txBody>
        </p:sp>
        <p:sp>
          <p:nvSpPr>
            <p:cNvPr id="909" name="Google Shape;909;p4"/>
            <p:cNvSpPr txBox="1"/>
            <p:nvPr/>
          </p:nvSpPr>
          <p:spPr>
            <a:xfrm>
              <a:off x="1030970" y="2559582"/>
              <a:ext cx="3863995" cy="4308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Fast delivery</a:t>
              </a:r>
              <a:endParaRPr sz="2200" b="0" i="0" u="none" strike="noStrike" cap="none">
                <a:solidFill>
                  <a:srgbClr val="3F3F3F"/>
                </a:solidFill>
                <a:latin typeface="Open Sans"/>
                <a:ea typeface="Open Sans"/>
                <a:cs typeface="Open Sans"/>
                <a:sym typeface="Open Sans"/>
              </a:endParaRPr>
            </a:p>
          </p:txBody>
        </p:sp>
        <p:grpSp>
          <p:nvGrpSpPr>
            <p:cNvPr id="910" name="Google Shape;910;p4"/>
            <p:cNvGrpSpPr/>
            <p:nvPr/>
          </p:nvGrpSpPr>
          <p:grpSpPr>
            <a:xfrm>
              <a:off x="7349449" y="4711073"/>
              <a:ext cx="1333997" cy="1191951"/>
              <a:chOff x="3389313" y="2509838"/>
              <a:chExt cx="1946275" cy="1912937"/>
            </a:xfrm>
          </p:grpSpPr>
          <p:sp>
            <p:nvSpPr>
              <p:cNvPr id="911" name="Google Shape;911;p4"/>
              <p:cNvSpPr/>
              <p:nvPr/>
            </p:nvSpPr>
            <p:spPr>
              <a:xfrm>
                <a:off x="3794125" y="2906713"/>
                <a:ext cx="1139825" cy="1139825"/>
              </a:xfrm>
              <a:prstGeom prst="ellipse">
                <a:avLst/>
              </a:prstGeom>
              <a:solidFill>
                <a:srgbClr val="3A40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12" name="Google Shape;912;p4"/>
              <p:cNvSpPr/>
              <p:nvPr/>
            </p:nvSpPr>
            <p:spPr>
              <a:xfrm>
                <a:off x="3389313" y="2509838"/>
                <a:ext cx="1946275" cy="1912937"/>
              </a:xfrm>
              <a:custGeom>
                <a:avLst/>
                <a:gdLst/>
                <a:ahLst/>
                <a:cxnLst/>
                <a:rect l="l" t="t" r="r" b="b"/>
                <a:pathLst>
                  <a:path w="1040" h="1023" extrusionOk="0">
                    <a:moveTo>
                      <a:pt x="926" y="628"/>
                    </a:moveTo>
                    <a:cubicBezTo>
                      <a:pt x="932" y="607"/>
                      <a:pt x="936" y="585"/>
                      <a:pt x="939" y="562"/>
                    </a:cubicBezTo>
                    <a:cubicBezTo>
                      <a:pt x="941" y="562"/>
                      <a:pt x="941" y="562"/>
                      <a:pt x="941" y="562"/>
                    </a:cubicBezTo>
                    <a:cubicBezTo>
                      <a:pt x="1040" y="538"/>
                      <a:pt x="1040" y="538"/>
                      <a:pt x="1040" y="538"/>
                    </a:cubicBezTo>
                    <a:cubicBezTo>
                      <a:pt x="1034" y="433"/>
                      <a:pt x="1034" y="433"/>
                      <a:pt x="1034" y="433"/>
                    </a:cubicBezTo>
                    <a:cubicBezTo>
                      <a:pt x="929" y="420"/>
                      <a:pt x="929" y="420"/>
                      <a:pt x="929" y="420"/>
                    </a:cubicBezTo>
                    <a:cubicBezTo>
                      <a:pt x="924" y="398"/>
                      <a:pt x="917" y="376"/>
                      <a:pt x="909" y="355"/>
                    </a:cubicBezTo>
                    <a:cubicBezTo>
                      <a:pt x="910" y="354"/>
                      <a:pt x="910" y="354"/>
                      <a:pt x="910" y="354"/>
                    </a:cubicBezTo>
                    <a:cubicBezTo>
                      <a:pt x="986" y="285"/>
                      <a:pt x="986" y="285"/>
                      <a:pt x="986" y="285"/>
                    </a:cubicBezTo>
                    <a:cubicBezTo>
                      <a:pt x="929" y="197"/>
                      <a:pt x="929" y="197"/>
                      <a:pt x="929" y="197"/>
                    </a:cubicBezTo>
                    <a:cubicBezTo>
                      <a:pt x="832" y="235"/>
                      <a:pt x="832" y="235"/>
                      <a:pt x="832" y="235"/>
                    </a:cubicBezTo>
                    <a:cubicBezTo>
                      <a:pt x="817" y="218"/>
                      <a:pt x="800" y="203"/>
                      <a:pt x="783" y="188"/>
                    </a:cubicBezTo>
                    <a:cubicBezTo>
                      <a:pt x="784" y="187"/>
                      <a:pt x="784" y="187"/>
                      <a:pt x="784" y="187"/>
                    </a:cubicBezTo>
                    <a:cubicBezTo>
                      <a:pt x="817" y="90"/>
                      <a:pt x="817" y="90"/>
                      <a:pt x="817" y="90"/>
                    </a:cubicBezTo>
                    <a:cubicBezTo>
                      <a:pt x="725" y="40"/>
                      <a:pt x="725" y="40"/>
                      <a:pt x="725" y="40"/>
                    </a:cubicBezTo>
                    <a:cubicBezTo>
                      <a:pt x="657" y="120"/>
                      <a:pt x="657" y="120"/>
                      <a:pt x="657" y="120"/>
                    </a:cubicBezTo>
                    <a:cubicBezTo>
                      <a:pt x="636" y="112"/>
                      <a:pt x="621" y="107"/>
                      <a:pt x="591" y="103"/>
                    </a:cubicBezTo>
                    <a:cubicBezTo>
                      <a:pt x="591" y="101"/>
                      <a:pt x="591" y="101"/>
                      <a:pt x="591" y="101"/>
                    </a:cubicBezTo>
                    <a:cubicBezTo>
                      <a:pt x="574" y="0"/>
                      <a:pt x="574" y="0"/>
                      <a:pt x="574" y="0"/>
                    </a:cubicBezTo>
                    <a:cubicBezTo>
                      <a:pt x="469" y="0"/>
                      <a:pt x="469" y="0"/>
                      <a:pt x="469" y="0"/>
                    </a:cubicBezTo>
                    <a:cubicBezTo>
                      <a:pt x="449" y="103"/>
                      <a:pt x="449" y="103"/>
                      <a:pt x="449" y="103"/>
                    </a:cubicBezTo>
                    <a:cubicBezTo>
                      <a:pt x="420" y="108"/>
                      <a:pt x="391" y="116"/>
                      <a:pt x="364" y="127"/>
                    </a:cubicBezTo>
                    <a:cubicBezTo>
                      <a:pt x="363" y="125"/>
                      <a:pt x="363" y="125"/>
                      <a:pt x="363" y="125"/>
                    </a:cubicBezTo>
                    <a:cubicBezTo>
                      <a:pt x="295" y="49"/>
                      <a:pt x="295" y="49"/>
                      <a:pt x="295" y="49"/>
                    </a:cubicBezTo>
                    <a:cubicBezTo>
                      <a:pt x="206" y="104"/>
                      <a:pt x="206" y="104"/>
                      <a:pt x="206" y="104"/>
                    </a:cubicBezTo>
                    <a:cubicBezTo>
                      <a:pt x="242" y="202"/>
                      <a:pt x="242" y="202"/>
                      <a:pt x="242" y="202"/>
                    </a:cubicBezTo>
                    <a:cubicBezTo>
                      <a:pt x="217" y="225"/>
                      <a:pt x="194" y="250"/>
                      <a:pt x="175" y="278"/>
                    </a:cubicBezTo>
                    <a:cubicBezTo>
                      <a:pt x="172" y="277"/>
                      <a:pt x="172" y="277"/>
                      <a:pt x="172" y="277"/>
                    </a:cubicBezTo>
                    <a:cubicBezTo>
                      <a:pt x="74" y="251"/>
                      <a:pt x="74" y="251"/>
                      <a:pt x="74" y="251"/>
                    </a:cubicBezTo>
                    <a:cubicBezTo>
                      <a:pt x="30" y="346"/>
                      <a:pt x="30" y="346"/>
                      <a:pt x="30" y="346"/>
                    </a:cubicBezTo>
                    <a:cubicBezTo>
                      <a:pt x="115" y="408"/>
                      <a:pt x="115" y="408"/>
                      <a:pt x="115" y="408"/>
                    </a:cubicBezTo>
                    <a:cubicBezTo>
                      <a:pt x="115" y="408"/>
                      <a:pt x="115" y="408"/>
                      <a:pt x="115" y="408"/>
                    </a:cubicBezTo>
                    <a:cubicBezTo>
                      <a:pt x="109" y="429"/>
                      <a:pt x="104" y="451"/>
                      <a:pt x="102" y="474"/>
                    </a:cubicBezTo>
                    <a:cubicBezTo>
                      <a:pt x="100" y="474"/>
                      <a:pt x="100" y="474"/>
                      <a:pt x="100" y="474"/>
                    </a:cubicBezTo>
                    <a:cubicBezTo>
                      <a:pt x="0" y="498"/>
                      <a:pt x="0" y="498"/>
                      <a:pt x="0" y="498"/>
                    </a:cubicBezTo>
                    <a:cubicBezTo>
                      <a:pt x="7" y="603"/>
                      <a:pt x="7" y="603"/>
                      <a:pt x="7" y="603"/>
                    </a:cubicBezTo>
                    <a:cubicBezTo>
                      <a:pt x="112" y="617"/>
                      <a:pt x="112" y="617"/>
                      <a:pt x="112" y="617"/>
                    </a:cubicBezTo>
                    <a:cubicBezTo>
                      <a:pt x="112" y="617"/>
                      <a:pt x="112" y="617"/>
                      <a:pt x="112" y="617"/>
                    </a:cubicBezTo>
                    <a:cubicBezTo>
                      <a:pt x="118" y="638"/>
                      <a:pt x="124" y="660"/>
                      <a:pt x="133" y="680"/>
                    </a:cubicBezTo>
                    <a:cubicBezTo>
                      <a:pt x="130" y="682"/>
                      <a:pt x="130" y="682"/>
                      <a:pt x="130" y="682"/>
                    </a:cubicBezTo>
                    <a:cubicBezTo>
                      <a:pt x="55" y="751"/>
                      <a:pt x="55" y="751"/>
                      <a:pt x="55" y="751"/>
                    </a:cubicBezTo>
                    <a:cubicBezTo>
                      <a:pt x="111" y="839"/>
                      <a:pt x="111" y="839"/>
                      <a:pt x="111" y="839"/>
                    </a:cubicBezTo>
                    <a:cubicBezTo>
                      <a:pt x="209" y="801"/>
                      <a:pt x="209" y="801"/>
                      <a:pt x="209" y="801"/>
                    </a:cubicBezTo>
                    <a:cubicBezTo>
                      <a:pt x="210" y="800"/>
                      <a:pt x="210" y="800"/>
                      <a:pt x="210" y="800"/>
                    </a:cubicBezTo>
                    <a:cubicBezTo>
                      <a:pt x="225" y="817"/>
                      <a:pt x="242" y="832"/>
                      <a:pt x="259" y="846"/>
                    </a:cubicBezTo>
                    <a:cubicBezTo>
                      <a:pt x="257" y="850"/>
                      <a:pt x="257" y="850"/>
                      <a:pt x="257" y="850"/>
                    </a:cubicBezTo>
                    <a:cubicBezTo>
                      <a:pt x="224" y="946"/>
                      <a:pt x="224" y="946"/>
                      <a:pt x="224" y="946"/>
                    </a:cubicBezTo>
                    <a:cubicBezTo>
                      <a:pt x="316" y="997"/>
                      <a:pt x="316" y="997"/>
                      <a:pt x="316" y="997"/>
                    </a:cubicBezTo>
                    <a:cubicBezTo>
                      <a:pt x="384" y="916"/>
                      <a:pt x="384" y="916"/>
                      <a:pt x="384" y="916"/>
                    </a:cubicBezTo>
                    <a:cubicBezTo>
                      <a:pt x="390" y="915"/>
                      <a:pt x="390" y="915"/>
                      <a:pt x="390" y="915"/>
                    </a:cubicBezTo>
                    <a:cubicBezTo>
                      <a:pt x="411" y="922"/>
                      <a:pt x="430" y="927"/>
                      <a:pt x="460" y="931"/>
                    </a:cubicBezTo>
                    <a:cubicBezTo>
                      <a:pt x="460" y="935"/>
                      <a:pt x="460" y="935"/>
                      <a:pt x="460" y="935"/>
                    </a:cubicBezTo>
                    <a:cubicBezTo>
                      <a:pt x="467" y="1023"/>
                      <a:pt x="467" y="1023"/>
                      <a:pt x="467" y="1023"/>
                    </a:cubicBezTo>
                    <a:cubicBezTo>
                      <a:pt x="571" y="1023"/>
                      <a:pt x="571" y="1023"/>
                      <a:pt x="571" y="1023"/>
                    </a:cubicBezTo>
                    <a:cubicBezTo>
                      <a:pt x="592" y="926"/>
                      <a:pt x="592" y="926"/>
                      <a:pt x="592" y="926"/>
                    </a:cubicBezTo>
                    <a:cubicBezTo>
                      <a:pt x="592" y="928"/>
                      <a:pt x="592" y="928"/>
                      <a:pt x="592" y="928"/>
                    </a:cubicBezTo>
                    <a:cubicBezTo>
                      <a:pt x="621" y="923"/>
                      <a:pt x="649" y="917"/>
                      <a:pt x="676" y="906"/>
                    </a:cubicBezTo>
                    <a:cubicBezTo>
                      <a:pt x="678" y="910"/>
                      <a:pt x="678" y="910"/>
                      <a:pt x="678" y="910"/>
                    </a:cubicBezTo>
                    <a:cubicBezTo>
                      <a:pt x="745" y="987"/>
                      <a:pt x="745" y="987"/>
                      <a:pt x="745" y="987"/>
                    </a:cubicBezTo>
                    <a:cubicBezTo>
                      <a:pt x="835" y="932"/>
                      <a:pt x="835" y="932"/>
                      <a:pt x="835" y="932"/>
                    </a:cubicBezTo>
                    <a:cubicBezTo>
                      <a:pt x="798" y="834"/>
                      <a:pt x="798" y="834"/>
                      <a:pt x="798" y="834"/>
                    </a:cubicBezTo>
                    <a:cubicBezTo>
                      <a:pt x="798" y="833"/>
                      <a:pt x="798" y="833"/>
                      <a:pt x="798" y="833"/>
                    </a:cubicBezTo>
                    <a:cubicBezTo>
                      <a:pt x="823" y="811"/>
                      <a:pt x="846" y="785"/>
                      <a:pt x="865" y="758"/>
                    </a:cubicBezTo>
                    <a:cubicBezTo>
                      <a:pt x="868" y="759"/>
                      <a:pt x="868" y="759"/>
                      <a:pt x="868" y="759"/>
                    </a:cubicBezTo>
                    <a:cubicBezTo>
                      <a:pt x="967" y="786"/>
                      <a:pt x="967" y="786"/>
                      <a:pt x="967" y="786"/>
                    </a:cubicBezTo>
                    <a:cubicBezTo>
                      <a:pt x="1011" y="691"/>
                      <a:pt x="1011" y="691"/>
                      <a:pt x="1011" y="691"/>
                    </a:cubicBezTo>
                    <a:cubicBezTo>
                      <a:pt x="926" y="628"/>
                      <a:pt x="926" y="628"/>
                      <a:pt x="926" y="628"/>
                    </a:cubicBezTo>
                    <a:close/>
                    <a:moveTo>
                      <a:pt x="521" y="866"/>
                    </a:moveTo>
                    <a:cubicBezTo>
                      <a:pt x="328" y="866"/>
                      <a:pt x="172" y="710"/>
                      <a:pt x="172" y="517"/>
                    </a:cubicBezTo>
                    <a:cubicBezTo>
                      <a:pt x="172" y="324"/>
                      <a:pt x="328" y="168"/>
                      <a:pt x="521" y="168"/>
                    </a:cubicBezTo>
                    <a:cubicBezTo>
                      <a:pt x="713" y="168"/>
                      <a:pt x="869" y="324"/>
                      <a:pt x="869" y="517"/>
                    </a:cubicBezTo>
                    <a:cubicBezTo>
                      <a:pt x="869" y="710"/>
                      <a:pt x="713" y="866"/>
                      <a:pt x="521" y="866"/>
                    </a:cubicBezTo>
                  </a:path>
                </a:pathLst>
              </a:custGeom>
              <a:solidFill>
                <a:srgbClr val="3A40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913" name="Google Shape;913;p4"/>
            <p:cNvGrpSpPr/>
            <p:nvPr/>
          </p:nvGrpSpPr>
          <p:grpSpPr>
            <a:xfrm>
              <a:off x="8365724" y="4298588"/>
              <a:ext cx="737725" cy="663733"/>
              <a:chOff x="4872038" y="1847850"/>
              <a:chExt cx="1076325" cy="1065212"/>
            </a:xfrm>
          </p:grpSpPr>
          <p:sp>
            <p:nvSpPr>
              <p:cNvPr id="914" name="Google Shape;914;p4"/>
              <p:cNvSpPr/>
              <p:nvPr/>
            </p:nvSpPr>
            <p:spPr>
              <a:xfrm>
                <a:off x="5060950" y="2030413"/>
                <a:ext cx="698500" cy="698500"/>
              </a:xfrm>
              <a:custGeom>
                <a:avLst/>
                <a:gdLst/>
                <a:ahLst/>
                <a:cxnLst/>
                <a:rect l="l" t="t" r="r" b="b"/>
                <a:pathLst>
                  <a:path w="373" h="373" extrusionOk="0">
                    <a:moveTo>
                      <a:pt x="350" y="144"/>
                    </a:moveTo>
                    <a:cubicBezTo>
                      <a:pt x="326" y="54"/>
                      <a:pt x="234" y="0"/>
                      <a:pt x="144" y="23"/>
                    </a:cubicBezTo>
                    <a:cubicBezTo>
                      <a:pt x="54" y="47"/>
                      <a:pt x="0" y="139"/>
                      <a:pt x="23" y="229"/>
                    </a:cubicBezTo>
                    <a:cubicBezTo>
                      <a:pt x="46" y="319"/>
                      <a:pt x="139" y="373"/>
                      <a:pt x="229" y="350"/>
                    </a:cubicBezTo>
                    <a:cubicBezTo>
                      <a:pt x="319" y="327"/>
                      <a:pt x="373" y="234"/>
                      <a:pt x="350" y="144"/>
                    </a:cubicBezTo>
                  </a:path>
                </a:pathLst>
              </a:custGeom>
              <a:solidFill>
                <a:srgbClr val="3A40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15" name="Google Shape;915;p4"/>
              <p:cNvSpPr/>
              <p:nvPr/>
            </p:nvSpPr>
            <p:spPr>
              <a:xfrm>
                <a:off x="4872038" y="1847850"/>
                <a:ext cx="1076325" cy="1065212"/>
              </a:xfrm>
              <a:custGeom>
                <a:avLst/>
                <a:gdLst/>
                <a:ahLst/>
                <a:cxnLst/>
                <a:rect l="l" t="t" r="r" b="b"/>
                <a:pathLst>
                  <a:path w="575" h="570" extrusionOk="0">
                    <a:moveTo>
                      <a:pt x="520" y="288"/>
                    </a:moveTo>
                    <a:cubicBezTo>
                      <a:pt x="520" y="276"/>
                      <a:pt x="520" y="263"/>
                      <a:pt x="518" y="251"/>
                    </a:cubicBezTo>
                    <a:cubicBezTo>
                      <a:pt x="519" y="250"/>
                      <a:pt x="519" y="250"/>
                      <a:pt x="519" y="250"/>
                    </a:cubicBezTo>
                    <a:cubicBezTo>
                      <a:pt x="569" y="224"/>
                      <a:pt x="569" y="224"/>
                      <a:pt x="569" y="224"/>
                    </a:cubicBezTo>
                    <a:cubicBezTo>
                      <a:pt x="551" y="168"/>
                      <a:pt x="551" y="168"/>
                      <a:pt x="551" y="168"/>
                    </a:cubicBezTo>
                    <a:cubicBezTo>
                      <a:pt x="493" y="176"/>
                      <a:pt x="493" y="176"/>
                      <a:pt x="493" y="176"/>
                    </a:cubicBezTo>
                    <a:cubicBezTo>
                      <a:pt x="487" y="164"/>
                      <a:pt x="481" y="154"/>
                      <a:pt x="473" y="144"/>
                    </a:cubicBezTo>
                    <a:cubicBezTo>
                      <a:pt x="474" y="143"/>
                      <a:pt x="474" y="143"/>
                      <a:pt x="474" y="143"/>
                    </a:cubicBezTo>
                    <a:cubicBezTo>
                      <a:pt x="505" y="96"/>
                      <a:pt x="505" y="96"/>
                      <a:pt x="505" y="96"/>
                    </a:cubicBezTo>
                    <a:cubicBezTo>
                      <a:pt x="462" y="56"/>
                      <a:pt x="462" y="56"/>
                      <a:pt x="462" y="56"/>
                    </a:cubicBezTo>
                    <a:cubicBezTo>
                      <a:pt x="415" y="90"/>
                      <a:pt x="415" y="90"/>
                      <a:pt x="415" y="90"/>
                    </a:cubicBezTo>
                    <a:cubicBezTo>
                      <a:pt x="405" y="83"/>
                      <a:pt x="394" y="77"/>
                      <a:pt x="382" y="72"/>
                    </a:cubicBezTo>
                    <a:cubicBezTo>
                      <a:pt x="383" y="71"/>
                      <a:pt x="383" y="71"/>
                      <a:pt x="383" y="71"/>
                    </a:cubicBezTo>
                    <a:cubicBezTo>
                      <a:pt x="387" y="15"/>
                      <a:pt x="387" y="15"/>
                      <a:pt x="387" y="15"/>
                    </a:cubicBezTo>
                    <a:cubicBezTo>
                      <a:pt x="330" y="0"/>
                      <a:pt x="330" y="0"/>
                      <a:pt x="330" y="0"/>
                    </a:cubicBezTo>
                    <a:cubicBezTo>
                      <a:pt x="305" y="53"/>
                      <a:pt x="305" y="53"/>
                      <a:pt x="305" y="53"/>
                    </a:cubicBezTo>
                    <a:cubicBezTo>
                      <a:pt x="293" y="52"/>
                      <a:pt x="286" y="50"/>
                      <a:pt x="267" y="53"/>
                    </a:cubicBezTo>
                    <a:cubicBezTo>
                      <a:pt x="267" y="52"/>
                      <a:pt x="267" y="52"/>
                      <a:pt x="267" y="52"/>
                    </a:cubicBezTo>
                    <a:cubicBezTo>
                      <a:pt x="245" y="1"/>
                      <a:pt x="245" y="1"/>
                      <a:pt x="245" y="1"/>
                    </a:cubicBezTo>
                    <a:cubicBezTo>
                      <a:pt x="189" y="16"/>
                      <a:pt x="189" y="16"/>
                      <a:pt x="189" y="16"/>
                    </a:cubicBezTo>
                    <a:cubicBezTo>
                      <a:pt x="192" y="73"/>
                      <a:pt x="192" y="73"/>
                      <a:pt x="192" y="73"/>
                    </a:cubicBezTo>
                    <a:cubicBezTo>
                      <a:pt x="177" y="80"/>
                      <a:pt x="162" y="88"/>
                      <a:pt x="149" y="98"/>
                    </a:cubicBezTo>
                    <a:cubicBezTo>
                      <a:pt x="148" y="97"/>
                      <a:pt x="148" y="97"/>
                      <a:pt x="148" y="97"/>
                    </a:cubicBezTo>
                    <a:cubicBezTo>
                      <a:pt x="102" y="65"/>
                      <a:pt x="102" y="65"/>
                      <a:pt x="102" y="65"/>
                    </a:cubicBezTo>
                    <a:cubicBezTo>
                      <a:pt x="61" y="107"/>
                      <a:pt x="61" y="107"/>
                      <a:pt x="61" y="107"/>
                    </a:cubicBezTo>
                    <a:cubicBezTo>
                      <a:pt x="95" y="154"/>
                      <a:pt x="95" y="154"/>
                      <a:pt x="95" y="154"/>
                    </a:cubicBezTo>
                    <a:cubicBezTo>
                      <a:pt x="84" y="170"/>
                      <a:pt x="75" y="187"/>
                      <a:pt x="69" y="205"/>
                    </a:cubicBezTo>
                    <a:cubicBezTo>
                      <a:pt x="67" y="204"/>
                      <a:pt x="67" y="204"/>
                      <a:pt x="67" y="204"/>
                    </a:cubicBezTo>
                    <a:cubicBezTo>
                      <a:pt x="11" y="204"/>
                      <a:pt x="11" y="204"/>
                      <a:pt x="11" y="204"/>
                    </a:cubicBezTo>
                    <a:cubicBezTo>
                      <a:pt x="0" y="261"/>
                      <a:pt x="0" y="261"/>
                      <a:pt x="0" y="261"/>
                    </a:cubicBezTo>
                    <a:cubicBezTo>
                      <a:pt x="55" y="282"/>
                      <a:pt x="55" y="282"/>
                      <a:pt x="55" y="282"/>
                    </a:cubicBezTo>
                    <a:cubicBezTo>
                      <a:pt x="55" y="282"/>
                      <a:pt x="55" y="282"/>
                      <a:pt x="55" y="282"/>
                    </a:cubicBezTo>
                    <a:cubicBezTo>
                      <a:pt x="55" y="295"/>
                      <a:pt x="55" y="307"/>
                      <a:pt x="57" y="320"/>
                    </a:cubicBezTo>
                    <a:cubicBezTo>
                      <a:pt x="56" y="320"/>
                      <a:pt x="56" y="320"/>
                      <a:pt x="56" y="320"/>
                    </a:cubicBezTo>
                    <a:cubicBezTo>
                      <a:pt x="6" y="347"/>
                      <a:pt x="6" y="347"/>
                      <a:pt x="6" y="347"/>
                    </a:cubicBezTo>
                    <a:cubicBezTo>
                      <a:pt x="24" y="402"/>
                      <a:pt x="24" y="402"/>
                      <a:pt x="24" y="402"/>
                    </a:cubicBezTo>
                    <a:cubicBezTo>
                      <a:pt x="82" y="395"/>
                      <a:pt x="82" y="395"/>
                      <a:pt x="82" y="395"/>
                    </a:cubicBezTo>
                    <a:cubicBezTo>
                      <a:pt x="82" y="395"/>
                      <a:pt x="82" y="395"/>
                      <a:pt x="82" y="395"/>
                    </a:cubicBezTo>
                    <a:cubicBezTo>
                      <a:pt x="88" y="406"/>
                      <a:pt x="95" y="416"/>
                      <a:pt x="102" y="426"/>
                    </a:cubicBezTo>
                    <a:cubicBezTo>
                      <a:pt x="101" y="427"/>
                      <a:pt x="101" y="427"/>
                      <a:pt x="101" y="427"/>
                    </a:cubicBezTo>
                    <a:cubicBezTo>
                      <a:pt x="70" y="475"/>
                      <a:pt x="70" y="475"/>
                      <a:pt x="70" y="475"/>
                    </a:cubicBezTo>
                    <a:cubicBezTo>
                      <a:pt x="113" y="514"/>
                      <a:pt x="113" y="514"/>
                      <a:pt x="113" y="514"/>
                    </a:cubicBezTo>
                    <a:cubicBezTo>
                      <a:pt x="160" y="480"/>
                      <a:pt x="160" y="480"/>
                      <a:pt x="160" y="480"/>
                    </a:cubicBezTo>
                    <a:cubicBezTo>
                      <a:pt x="160" y="480"/>
                      <a:pt x="160" y="480"/>
                      <a:pt x="160" y="480"/>
                    </a:cubicBezTo>
                    <a:cubicBezTo>
                      <a:pt x="171" y="486"/>
                      <a:pt x="182" y="492"/>
                      <a:pt x="193" y="497"/>
                    </a:cubicBezTo>
                    <a:cubicBezTo>
                      <a:pt x="192" y="499"/>
                      <a:pt x="192" y="499"/>
                      <a:pt x="192" y="499"/>
                    </a:cubicBezTo>
                    <a:cubicBezTo>
                      <a:pt x="188" y="556"/>
                      <a:pt x="188" y="556"/>
                      <a:pt x="188" y="556"/>
                    </a:cubicBezTo>
                    <a:cubicBezTo>
                      <a:pt x="244" y="570"/>
                      <a:pt x="244" y="570"/>
                      <a:pt x="244" y="570"/>
                    </a:cubicBezTo>
                    <a:cubicBezTo>
                      <a:pt x="269" y="517"/>
                      <a:pt x="269" y="517"/>
                      <a:pt x="269" y="517"/>
                    </a:cubicBezTo>
                    <a:cubicBezTo>
                      <a:pt x="274" y="516"/>
                      <a:pt x="274" y="516"/>
                      <a:pt x="274" y="516"/>
                    </a:cubicBezTo>
                    <a:cubicBezTo>
                      <a:pt x="286" y="517"/>
                      <a:pt x="296" y="517"/>
                      <a:pt x="315" y="514"/>
                    </a:cubicBezTo>
                    <a:cubicBezTo>
                      <a:pt x="315" y="517"/>
                      <a:pt x="315" y="517"/>
                      <a:pt x="315" y="517"/>
                    </a:cubicBezTo>
                    <a:cubicBezTo>
                      <a:pt x="329" y="563"/>
                      <a:pt x="329" y="563"/>
                      <a:pt x="329" y="563"/>
                    </a:cubicBezTo>
                    <a:cubicBezTo>
                      <a:pt x="385" y="549"/>
                      <a:pt x="385" y="549"/>
                      <a:pt x="385" y="549"/>
                    </a:cubicBezTo>
                    <a:cubicBezTo>
                      <a:pt x="382" y="494"/>
                      <a:pt x="382" y="494"/>
                      <a:pt x="382" y="494"/>
                    </a:cubicBezTo>
                    <a:cubicBezTo>
                      <a:pt x="383" y="495"/>
                      <a:pt x="383" y="495"/>
                      <a:pt x="383" y="495"/>
                    </a:cubicBezTo>
                    <a:cubicBezTo>
                      <a:pt x="398" y="488"/>
                      <a:pt x="412" y="481"/>
                      <a:pt x="425" y="472"/>
                    </a:cubicBezTo>
                    <a:cubicBezTo>
                      <a:pt x="426" y="473"/>
                      <a:pt x="426" y="473"/>
                      <a:pt x="426" y="473"/>
                    </a:cubicBezTo>
                    <a:cubicBezTo>
                      <a:pt x="473" y="505"/>
                      <a:pt x="473" y="505"/>
                      <a:pt x="473" y="505"/>
                    </a:cubicBezTo>
                    <a:cubicBezTo>
                      <a:pt x="514" y="463"/>
                      <a:pt x="514" y="463"/>
                      <a:pt x="514" y="463"/>
                    </a:cubicBezTo>
                    <a:cubicBezTo>
                      <a:pt x="480" y="416"/>
                      <a:pt x="480" y="416"/>
                      <a:pt x="480" y="416"/>
                    </a:cubicBezTo>
                    <a:cubicBezTo>
                      <a:pt x="480" y="415"/>
                      <a:pt x="480" y="415"/>
                      <a:pt x="480" y="415"/>
                    </a:cubicBezTo>
                    <a:cubicBezTo>
                      <a:pt x="490" y="400"/>
                      <a:pt x="499" y="383"/>
                      <a:pt x="506" y="366"/>
                    </a:cubicBezTo>
                    <a:cubicBezTo>
                      <a:pt x="508" y="366"/>
                      <a:pt x="508" y="366"/>
                      <a:pt x="508" y="366"/>
                    </a:cubicBezTo>
                    <a:cubicBezTo>
                      <a:pt x="564" y="367"/>
                      <a:pt x="564" y="367"/>
                      <a:pt x="564" y="367"/>
                    </a:cubicBezTo>
                    <a:cubicBezTo>
                      <a:pt x="575" y="309"/>
                      <a:pt x="575" y="309"/>
                      <a:pt x="575" y="309"/>
                    </a:cubicBezTo>
                    <a:cubicBezTo>
                      <a:pt x="520" y="288"/>
                      <a:pt x="520" y="288"/>
                      <a:pt x="520" y="288"/>
                    </a:cubicBezTo>
                    <a:close/>
                    <a:moveTo>
                      <a:pt x="336" y="472"/>
                    </a:moveTo>
                    <a:cubicBezTo>
                      <a:pt x="233" y="498"/>
                      <a:pt x="127" y="436"/>
                      <a:pt x="100" y="333"/>
                    </a:cubicBezTo>
                    <a:cubicBezTo>
                      <a:pt x="74" y="230"/>
                      <a:pt x="136" y="124"/>
                      <a:pt x="239" y="98"/>
                    </a:cubicBezTo>
                    <a:cubicBezTo>
                      <a:pt x="342" y="71"/>
                      <a:pt x="448" y="133"/>
                      <a:pt x="474" y="236"/>
                    </a:cubicBezTo>
                    <a:cubicBezTo>
                      <a:pt x="501" y="339"/>
                      <a:pt x="439" y="445"/>
                      <a:pt x="336" y="472"/>
                    </a:cubicBezTo>
                  </a:path>
                </a:pathLst>
              </a:custGeom>
              <a:solidFill>
                <a:srgbClr val="3A40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916" name="Google Shape;916;p4"/>
            <p:cNvGrpSpPr/>
            <p:nvPr/>
          </p:nvGrpSpPr>
          <p:grpSpPr>
            <a:xfrm>
              <a:off x="7543129" y="3809938"/>
              <a:ext cx="916171" cy="835849"/>
              <a:chOff x="3671888" y="1063625"/>
              <a:chExt cx="1336675" cy="1341437"/>
            </a:xfrm>
          </p:grpSpPr>
          <p:sp>
            <p:nvSpPr>
              <p:cNvPr id="917" name="Google Shape;917;p4"/>
              <p:cNvSpPr/>
              <p:nvPr/>
            </p:nvSpPr>
            <p:spPr>
              <a:xfrm>
                <a:off x="3890963" y="1284288"/>
                <a:ext cx="896937" cy="895350"/>
              </a:xfrm>
              <a:custGeom>
                <a:avLst/>
                <a:gdLst/>
                <a:ahLst/>
                <a:cxnLst/>
                <a:rect l="l" t="t" r="r" b="b"/>
                <a:pathLst>
                  <a:path w="479" h="479" extrusionOk="0">
                    <a:moveTo>
                      <a:pt x="430" y="151"/>
                    </a:moveTo>
                    <a:cubicBezTo>
                      <a:pt x="381" y="46"/>
                      <a:pt x="256" y="0"/>
                      <a:pt x="151" y="49"/>
                    </a:cubicBezTo>
                    <a:cubicBezTo>
                      <a:pt x="46" y="98"/>
                      <a:pt x="0" y="223"/>
                      <a:pt x="49" y="329"/>
                    </a:cubicBezTo>
                    <a:cubicBezTo>
                      <a:pt x="98" y="434"/>
                      <a:pt x="223" y="479"/>
                      <a:pt x="328" y="430"/>
                    </a:cubicBezTo>
                    <a:cubicBezTo>
                      <a:pt x="434" y="381"/>
                      <a:pt x="479" y="256"/>
                      <a:pt x="430" y="151"/>
                    </a:cubicBezTo>
                  </a:path>
                </a:pathLst>
              </a:custGeom>
              <a:solidFill>
                <a:srgbClr val="3A40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18" name="Google Shape;918;p4"/>
              <p:cNvSpPr/>
              <p:nvPr/>
            </p:nvSpPr>
            <p:spPr>
              <a:xfrm>
                <a:off x="3671888" y="1063625"/>
                <a:ext cx="1336675" cy="1341437"/>
              </a:xfrm>
              <a:custGeom>
                <a:avLst/>
                <a:gdLst/>
                <a:ahLst/>
                <a:cxnLst/>
                <a:rect l="l" t="t" r="r" b="b"/>
                <a:pathLst>
                  <a:path w="714" h="717" extrusionOk="0">
                    <a:moveTo>
                      <a:pt x="642" y="309"/>
                    </a:moveTo>
                    <a:cubicBezTo>
                      <a:pt x="640" y="294"/>
                      <a:pt x="636" y="279"/>
                      <a:pt x="631" y="264"/>
                    </a:cubicBezTo>
                    <a:cubicBezTo>
                      <a:pt x="633" y="263"/>
                      <a:pt x="633" y="263"/>
                      <a:pt x="633" y="263"/>
                    </a:cubicBezTo>
                    <a:cubicBezTo>
                      <a:pt x="688" y="220"/>
                      <a:pt x="688" y="220"/>
                      <a:pt x="688" y="220"/>
                    </a:cubicBezTo>
                    <a:cubicBezTo>
                      <a:pt x="653" y="156"/>
                      <a:pt x="653" y="156"/>
                      <a:pt x="653" y="156"/>
                    </a:cubicBezTo>
                    <a:cubicBezTo>
                      <a:pt x="584" y="178"/>
                      <a:pt x="584" y="178"/>
                      <a:pt x="584" y="178"/>
                    </a:cubicBezTo>
                    <a:cubicBezTo>
                      <a:pt x="574" y="166"/>
                      <a:pt x="564" y="154"/>
                      <a:pt x="552" y="144"/>
                    </a:cubicBezTo>
                    <a:cubicBezTo>
                      <a:pt x="553" y="143"/>
                      <a:pt x="553" y="143"/>
                      <a:pt x="553" y="143"/>
                    </a:cubicBezTo>
                    <a:cubicBezTo>
                      <a:pt x="580" y="78"/>
                      <a:pt x="580" y="78"/>
                      <a:pt x="580" y="78"/>
                    </a:cubicBezTo>
                    <a:cubicBezTo>
                      <a:pt x="519" y="39"/>
                      <a:pt x="519" y="39"/>
                      <a:pt x="519" y="39"/>
                    </a:cubicBezTo>
                    <a:cubicBezTo>
                      <a:pt x="469" y="91"/>
                      <a:pt x="469" y="91"/>
                      <a:pt x="469" y="91"/>
                    </a:cubicBezTo>
                    <a:cubicBezTo>
                      <a:pt x="455" y="85"/>
                      <a:pt x="440" y="80"/>
                      <a:pt x="425" y="76"/>
                    </a:cubicBezTo>
                    <a:cubicBezTo>
                      <a:pt x="425" y="75"/>
                      <a:pt x="425" y="75"/>
                      <a:pt x="425" y="75"/>
                    </a:cubicBezTo>
                    <a:cubicBezTo>
                      <a:pt x="417" y="5"/>
                      <a:pt x="417" y="5"/>
                      <a:pt x="417" y="5"/>
                    </a:cubicBezTo>
                    <a:cubicBezTo>
                      <a:pt x="345" y="0"/>
                      <a:pt x="345" y="0"/>
                      <a:pt x="345" y="0"/>
                    </a:cubicBezTo>
                    <a:cubicBezTo>
                      <a:pt x="326" y="70"/>
                      <a:pt x="326" y="70"/>
                      <a:pt x="326" y="70"/>
                    </a:cubicBezTo>
                    <a:cubicBezTo>
                      <a:pt x="311" y="71"/>
                      <a:pt x="302" y="71"/>
                      <a:pt x="280" y="79"/>
                    </a:cubicBezTo>
                    <a:cubicBezTo>
                      <a:pt x="279" y="77"/>
                      <a:pt x="279" y="77"/>
                      <a:pt x="279" y="77"/>
                    </a:cubicBezTo>
                    <a:cubicBezTo>
                      <a:pt x="241" y="21"/>
                      <a:pt x="241" y="21"/>
                      <a:pt x="241" y="21"/>
                    </a:cubicBezTo>
                    <a:cubicBezTo>
                      <a:pt x="175" y="51"/>
                      <a:pt x="175" y="51"/>
                      <a:pt x="175" y="51"/>
                    </a:cubicBezTo>
                    <a:cubicBezTo>
                      <a:pt x="192" y="120"/>
                      <a:pt x="192" y="120"/>
                      <a:pt x="192" y="120"/>
                    </a:cubicBezTo>
                    <a:cubicBezTo>
                      <a:pt x="175" y="132"/>
                      <a:pt x="159" y="145"/>
                      <a:pt x="145" y="160"/>
                    </a:cubicBezTo>
                    <a:cubicBezTo>
                      <a:pt x="144" y="159"/>
                      <a:pt x="144" y="159"/>
                      <a:pt x="144" y="159"/>
                    </a:cubicBezTo>
                    <a:cubicBezTo>
                      <a:pt x="79" y="131"/>
                      <a:pt x="79" y="131"/>
                      <a:pt x="79" y="131"/>
                    </a:cubicBezTo>
                    <a:cubicBezTo>
                      <a:pt x="40" y="191"/>
                      <a:pt x="40" y="191"/>
                      <a:pt x="40" y="191"/>
                    </a:cubicBezTo>
                    <a:cubicBezTo>
                      <a:pt x="91" y="242"/>
                      <a:pt x="91" y="242"/>
                      <a:pt x="91" y="242"/>
                    </a:cubicBezTo>
                    <a:cubicBezTo>
                      <a:pt x="82" y="263"/>
                      <a:pt x="75" y="286"/>
                      <a:pt x="71" y="309"/>
                    </a:cubicBezTo>
                    <a:cubicBezTo>
                      <a:pt x="69" y="309"/>
                      <a:pt x="69" y="309"/>
                      <a:pt x="69" y="309"/>
                    </a:cubicBezTo>
                    <a:cubicBezTo>
                      <a:pt x="0" y="321"/>
                      <a:pt x="0" y="321"/>
                      <a:pt x="0" y="321"/>
                    </a:cubicBezTo>
                    <a:cubicBezTo>
                      <a:pt x="0" y="394"/>
                      <a:pt x="0" y="394"/>
                      <a:pt x="0" y="394"/>
                    </a:cubicBezTo>
                    <a:cubicBezTo>
                      <a:pt x="71" y="408"/>
                      <a:pt x="71" y="408"/>
                      <a:pt x="71" y="408"/>
                    </a:cubicBezTo>
                    <a:cubicBezTo>
                      <a:pt x="71" y="408"/>
                      <a:pt x="71" y="408"/>
                      <a:pt x="71" y="408"/>
                    </a:cubicBezTo>
                    <a:cubicBezTo>
                      <a:pt x="74" y="423"/>
                      <a:pt x="77" y="438"/>
                      <a:pt x="82" y="453"/>
                    </a:cubicBezTo>
                    <a:cubicBezTo>
                      <a:pt x="81" y="454"/>
                      <a:pt x="81" y="454"/>
                      <a:pt x="81" y="454"/>
                    </a:cubicBezTo>
                    <a:cubicBezTo>
                      <a:pt x="26" y="498"/>
                      <a:pt x="26" y="498"/>
                      <a:pt x="26" y="498"/>
                    </a:cubicBezTo>
                    <a:cubicBezTo>
                      <a:pt x="61" y="561"/>
                      <a:pt x="61" y="561"/>
                      <a:pt x="61" y="561"/>
                    </a:cubicBezTo>
                    <a:cubicBezTo>
                      <a:pt x="130" y="539"/>
                      <a:pt x="130" y="539"/>
                      <a:pt x="130" y="539"/>
                    </a:cubicBezTo>
                    <a:cubicBezTo>
                      <a:pt x="130" y="539"/>
                      <a:pt x="130" y="539"/>
                      <a:pt x="130" y="539"/>
                    </a:cubicBezTo>
                    <a:cubicBezTo>
                      <a:pt x="140" y="551"/>
                      <a:pt x="150" y="563"/>
                      <a:pt x="162" y="573"/>
                    </a:cubicBezTo>
                    <a:cubicBezTo>
                      <a:pt x="161" y="575"/>
                      <a:pt x="161" y="575"/>
                      <a:pt x="161" y="575"/>
                    </a:cubicBezTo>
                    <a:cubicBezTo>
                      <a:pt x="133" y="640"/>
                      <a:pt x="133" y="640"/>
                      <a:pt x="133" y="640"/>
                    </a:cubicBezTo>
                    <a:cubicBezTo>
                      <a:pt x="194" y="678"/>
                      <a:pt x="194" y="678"/>
                      <a:pt x="194" y="678"/>
                    </a:cubicBezTo>
                    <a:cubicBezTo>
                      <a:pt x="245" y="626"/>
                      <a:pt x="245" y="626"/>
                      <a:pt x="245" y="626"/>
                    </a:cubicBezTo>
                    <a:cubicBezTo>
                      <a:pt x="245" y="625"/>
                      <a:pt x="245" y="625"/>
                      <a:pt x="245" y="625"/>
                    </a:cubicBezTo>
                    <a:cubicBezTo>
                      <a:pt x="259" y="631"/>
                      <a:pt x="274" y="636"/>
                      <a:pt x="289" y="640"/>
                    </a:cubicBezTo>
                    <a:cubicBezTo>
                      <a:pt x="289" y="642"/>
                      <a:pt x="289" y="642"/>
                      <a:pt x="289" y="642"/>
                    </a:cubicBezTo>
                    <a:cubicBezTo>
                      <a:pt x="296" y="712"/>
                      <a:pt x="296" y="712"/>
                      <a:pt x="296" y="712"/>
                    </a:cubicBezTo>
                    <a:cubicBezTo>
                      <a:pt x="368" y="717"/>
                      <a:pt x="368" y="717"/>
                      <a:pt x="368" y="717"/>
                    </a:cubicBezTo>
                    <a:cubicBezTo>
                      <a:pt x="387" y="647"/>
                      <a:pt x="387" y="647"/>
                      <a:pt x="387" y="647"/>
                    </a:cubicBezTo>
                    <a:cubicBezTo>
                      <a:pt x="392" y="644"/>
                      <a:pt x="392" y="644"/>
                      <a:pt x="392" y="644"/>
                    </a:cubicBezTo>
                    <a:cubicBezTo>
                      <a:pt x="407" y="642"/>
                      <a:pt x="419" y="641"/>
                      <a:pt x="442" y="633"/>
                    </a:cubicBezTo>
                    <a:cubicBezTo>
                      <a:pt x="443" y="636"/>
                      <a:pt x="443" y="636"/>
                      <a:pt x="443" y="636"/>
                    </a:cubicBezTo>
                    <a:cubicBezTo>
                      <a:pt x="470" y="690"/>
                      <a:pt x="470" y="690"/>
                      <a:pt x="470" y="690"/>
                    </a:cubicBezTo>
                    <a:cubicBezTo>
                      <a:pt x="536" y="659"/>
                      <a:pt x="536" y="659"/>
                      <a:pt x="536" y="659"/>
                    </a:cubicBezTo>
                    <a:cubicBezTo>
                      <a:pt x="520" y="593"/>
                      <a:pt x="520" y="593"/>
                      <a:pt x="520" y="593"/>
                    </a:cubicBezTo>
                    <a:cubicBezTo>
                      <a:pt x="521" y="594"/>
                      <a:pt x="521" y="594"/>
                      <a:pt x="521" y="594"/>
                    </a:cubicBezTo>
                    <a:cubicBezTo>
                      <a:pt x="537" y="582"/>
                      <a:pt x="553" y="570"/>
                      <a:pt x="567" y="556"/>
                    </a:cubicBezTo>
                    <a:cubicBezTo>
                      <a:pt x="569" y="558"/>
                      <a:pt x="569" y="558"/>
                      <a:pt x="569" y="558"/>
                    </a:cubicBezTo>
                    <a:cubicBezTo>
                      <a:pt x="634" y="586"/>
                      <a:pt x="634" y="586"/>
                      <a:pt x="634" y="586"/>
                    </a:cubicBezTo>
                    <a:cubicBezTo>
                      <a:pt x="674" y="526"/>
                      <a:pt x="674" y="526"/>
                      <a:pt x="674" y="526"/>
                    </a:cubicBezTo>
                    <a:cubicBezTo>
                      <a:pt x="622" y="475"/>
                      <a:pt x="622" y="475"/>
                      <a:pt x="622" y="475"/>
                    </a:cubicBezTo>
                    <a:cubicBezTo>
                      <a:pt x="622" y="475"/>
                      <a:pt x="622" y="475"/>
                      <a:pt x="622" y="475"/>
                    </a:cubicBezTo>
                    <a:cubicBezTo>
                      <a:pt x="631" y="453"/>
                      <a:pt x="638" y="431"/>
                      <a:pt x="642" y="408"/>
                    </a:cubicBezTo>
                    <a:cubicBezTo>
                      <a:pt x="644" y="408"/>
                      <a:pt x="644" y="408"/>
                      <a:pt x="644" y="408"/>
                    </a:cubicBezTo>
                    <a:cubicBezTo>
                      <a:pt x="714" y="396"/>
                      <a:pt x="714" y="396"/>
                      <a:pt x="714" y="396"/>
                    </a:cubicBezTo>
                    <a:cubicBezTo>
                      <a:pt x="714" y="323"/>
                      <a:pt x="714" y="323"/>
                      <a:pt x="714" y="323"/>
                    </a:cubicBezTo>
                    <a:cubicBezTo>
                      <a:pt x="643" y="309"/>
                      <a:pt x="643" y="309"/>
                      <a:pt x="643" y="309"/>
                    </a:cubicBezTo>
                    <a:lnTo>
                      <a:pt x="642" y="309"/>
                    </a:lnTo>
                    <a:close/>
                    <a:moveTo>
                      <a:pt x="458" y="576"/>
                    </a:moveTo>
                    <a:cubicBezTo>
                      <a:pt x="338" y="632"/>
                      <a:pt x="195" y="580"/>
                      <a:pt x="139" y="459"/>
                    </a:cubicBezTo>
                    <a:cubicBezTo>
                      <a:pt x="82" y="339"/>
                      <a:pt x="135" y="196"/>
                      <a:pt x="255" y="140"/>
                    </a:cubicBezTo>
                    <a:cubicBezTo>
                      <a:pt x="375" y="84"/>
                      <a:pt x="519" y="136"/>
                      <a:pt x="575" y="256"/>
                    </a:cubicBezTo>
                    <a:cubicBezTo>
                      <a:pt x="631" y="377"/>
                      <a:pt x="578" y="520"/>
                      <a:pt x="458" y="576"/>
                    </a:cubicBezTo>
                  </a:path>
                </a:pathLst>
              </a:custGeom>
              <a:solidFill>
                <a:srgbClr val="3A40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919" name="Google Shape;919;p4"/>
            <p:cNvSpPr/>
            <p:nvPr/>
          </p:nvSpPr>
          <p:spPr>
            <a:xfrm rot="8061273" flipH="1">
              <a:off x="7215284" y="7625730"/>
              <a:ext cx="1330036" cy="617522"/>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075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920" name="Google Shape;920;p4"/>
          <p:cNvPicPr preferRelativeResize="0"/>
          <p:nvPr/>
        </p:nvPicPr>
        <p:blipFill rotWithShape="1">
          <a:blip r:embed="rId3">
            <a:alphaModFix/>
          </a:blip>
          <a:srcRect t="6807" b="6798"/>
          <a:stretch/>
        </p:blipFill>
        <p:spPr>
          <a:xfrm>
            <a:off x="3778827" y="792071"/>
            <a:ext cx="8698347" cy="91075"/>
          </a:xfrm>
          <a:prstGeom prst="rect">
            <a:avLst/>
          </a:prstGeom>
          <a:noFill/>
          <a:ln>
            <a:noFill/>
          </a:ln>
        </p:spPr>
      </p:pic>
      <p:sp>
        <p:nvSpPr>
          <p:cNvPr id="921" name="Google Shape;921;p4"/>
          <p:cNvSpPr/>
          <p:nvPr/>
        </p:nvSpPr>
        <p:spPr>
          <a:xfrm>
            <a:off x="6808039" y="7553739"/>
            <a:ext cx="2193638" cy="6416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2" name="Google Shape;922;p4"/>
          <p:cNvSpPr txBox="1"/>
          <p:nvPr/>
        </p:nvSpPr>
        <p:spPr>
          <a:xfrm>
            <a:off x="6196002" y="7453559"/>
            <a:ext cx="3863995"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Continuous Improvements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g78ea997ca9_0_212"/>
          <p:cNvSpPr txBox="1">
            <a:spLocks noGrp="1"/>
          </p:cNvSpPr>
          <p:nvPr>
            <p:ph type="title"/>
          </p:nvPr>
        </p:nvSpPr>
        <p:spPr>
          <a:xfrm>
            <a:off x="-10160" y="16361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Automated Deployment Pipeline</a:t>
            </a:r>
            <a:endParaRPr/>
          </a:p>
        </p:txBody>
      </p:sp>
      <p:sp>
        <p:nvSpPr>
          <p:cNvPr id="928" name="Google Shape;928;g78ea997ca9_0_212"/>
          <p:cNvSpPr txBox="1"/>
          <p:nvPr/>
        </p:nvSpPr>
        <p:spPr>
          <a:xfrm>
            <a:off x="1150835" y="5562852"/>
            <a:ext cx="193199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Code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Change</a:t>
            </a:r>
            <a:endParaRPr sz="2200" b="0" i="0" u="none" strike="noStrike" cap="none">
              <a:solidFill>
                <a:srgbClr val="44494E"/>
              </a:solidFill>
              <a:latin typeface="Open Sans"/>
              <a:ea typeface="Open Sans"/>
              <a:cs typeface="Open Sans"/>
              <a:sym typeface="Open Sans"/>
            </a:endParaRPr>
          </a:p>
        </p:txBody>
      </p:sp>
      <p:grpSp>
        <p:nvGrpSpPr>
          <p:cNvPr id="929" name="Google Shape;929;g78ea997ca9_0_212"/>
          <p:cNvGrpSpPr/>
          <p:nvPr/>
        </p:nvGrpSpPr>
        <p:grpSpPr>
          <a:xfrm>
            <a:off x="1363785" y="3470031"/>
            <a:ext cx="13528430" cy="4689230"/>
            <a:chOff x="1570894" y="3470031"/>
            <a:chExt cx="13528430" cy="4689230"/>
          </a:xfrm>
        </p:grpSpPr>
        <p:sp>
          <p:nvSpPr>
            <p:cNvPr id="930" name="Google Shape;930;g78ea997ca9_0_212"/>
            <p:cNvSpPr/>
            <p:nvPr/>
          </p:nvSpPr>
          <p:spPr>
            <a:xfrm>
              <a:off x="1570894" y="3470031"/>
              <a:ext cx="13528430" cy="4689230"/>
            </a:xfrm>
            <a:prstGeom prst="roundRect">
              <a:avLst>
                <a:gd name="adj" fmla="val 4232"/>
              </a:avLst>
            </a:prstGeom>
            <a:no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931" name="Google Shape;931;g78ea997ca9_0_212"/>
            <p:cNvSpPr/>
            <p:nvPr/>
          </p:nvSpPr>
          <p:spPr>
            <a:xfrm>
              <a:off x="4181232" y="4157331"/>
              <a:ext cx="2250830" cy="3298546"/>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Continuous</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Integration</a:t>
              </a:r>
              <a:endParaRPr sz="1400" b="0" i="0" u="none" strike="noStrike" cap="none">
                <a:solidFill>
                  <a:srgbClr val="3F3F3F"/>
                </a:solidFill>
                <a:latin typeface="Arial"/>
                <a:ea typeface="Arial"/>
                <a:cs typeface="Arial"/>
                <a:sym typeface="Arial"/>
              </a:endParaRPr>
            </a:p>
          </p:txBody>
        </p:sp>
        <p:sp>
          <p:nvSpPr>
            <p:cNvPr id="932" name="Google Shape;932;g78ea997ca9_0_212"/>
            <p:cNvSpPr/>
            <p:nvPr/>
          </p:nvSpPr>
          <p:spPr>
            <a:xfrm>
              <a:off x="8331201" y="4165373"/>
              <a:ext cx="2250830" cy="3298546"/>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Automated Acceptance</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Testing</a:t>
              </a:r>
              <a:endParaRPr sz="1400" b="0" i="0" u="none" strike="noStrike" cap="none">
                <a:solidFill>
                  <a:srgbClr val="3F3F3F"/>
                </a:solidFill>
                <a:latin typeface="Arial"/>
                <a:ea typeface="Arial"/>
                <a:cs typeface="Arial"/>
                <a:sym typeface="Arial"/>
              </a:endParaRPr>
            </a:p>
          </p:txBody>
        </p:sp>
        <p:sp>
          <p:nvSpPr>
            <p:cNvPr id="933" name="Google Shape;933;g78ea997ca9_0_212"/>
            <p:cNvSpPr/>
            <p:nvPr/>
          </p:nvSpPr>
          <p:spPr>
            <a:xfrm>
              <a:off x="12481170" y="4157331"/>
              <a:ext cx="2250830" cy="3298546"/>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Configuration Management</a:t>
              </a:r>
              <a:endParaRPr sz="1400" b="0" i="0" u="none" strike="noStrike" cap="none">
                <a:solidFill>
                  <a:srgbClr val="3F3F3F"/>
                </a:solidFill>
                <a:latin typeface="Arial"/>
                <a:ea typeface="Arial"/>
                <a:cs typeface="Arial"/>
                <a:sym typeface="Arial"/>
              </a:endParaRPr>
            </a:p>
          </p:txBody>
        </p:sp>
        <p:sp>
          <p:nvSpPr>
            <p:cNvPr id="934" name="Google Shape;934;g78ea997ca9_0_212"/>
            <p:cNvSpPr/>
            <p:nvPr/>
          </p:nvSpPr>
          <p:spPr>
            <a:xfrm>
              <a:off x="6907806" y="5570266"/>
              <a:ext cx="947650" cy="770113"/>
            </a:xfrm>
            <a:prstGeom prst="rightArrow">
              <a:avLst>
                <a:gd name="adj1" fmla="val 50000"/>
                <a:gd name="adj2" fmla="val 5000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935" name="Google Shape;935;g78ea997ca9_0_212"/>
            <p:cNvSpPr/>
            <p:nvPr/>
          </p:nvSpPr>
          <p:spPr>
            <a:xfrm>
              <a:off x="11057775" y="5570265"/>
              <a:ext cx="947650" cy="770113"/>
            </a:xfrm>
            <a:prstGeom prst="rightArrow">
              <a:avLst>
                <a:gd name="adj1" fmla="val 50000"/>
                <a:gd name="adj2" fmla="val 5000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936" name="Google Shape;936;g78ea997ca9_0_212"/>
            <p:cNvSpPr/>
            <p:nvPr/>
          </p:nvSpPr>
          <p:spPr>
            <a:xfrm>
              <a:off x="3044094" y="5570265"/>
              <a:ext cx="947650" cy="770113"/>
            </a:xfrm>
            <a:prstGeom prst="rightArrow">
              <a:avLst>
                <a:gd name="adj1" fmla="val 50000"/>
                <a:gd name="adj2" fmla="val 5000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937" name="Google Shape;937;g78ea997ca9_0_212"/>
          <p:cNvSpPr/>
          <p:nvPr/>
        </p:nvSpPr>
        <p:spPr>
          <a:xfrm>
            <a:off x="1582740" y="1311035"/>
            <a:ext cx="13090520" cy="1535134"/>
          </a:xfrm>
          <a:prstGeom prst="roundRect">
            <a:avLst>
              <a:gd name="adj" fmla="val 16667"/>
            </a:avLst>
          </a:prstGeom>
          <a:noFill/>
          <a:ln w="2857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automated pipeline deployment is a sequence of scripts executed following each change of code committed to the repository. If the process succeeds, the deployment ends in the production environment.</a:t>
            </a:r>
            <a:endParaRPr sz="2200" b="0" i="0" u="none" strike="noStrike" cap="none">
              <a:solidFill>
                <a:srgbClr val="3F3F3F"/>
              </a:solidFill>
              <a:latin typeface="Open Sans"/>
              <a:ea typeface="Open Sans"/>
              <a:cs typeface="Open Sans"/>
              <a:sym typeface="Open Sans"/>
            </a:endParaRPr>
          </a:p>
        </p:txBody>
      </p:sp>
      <p:pic>
        <p:nvPicPr>
          <p:cNvPr id="938" name="Google Shape;938;g78ea997ca9_0_212"/>
          <p:cNvPicPr preferRelativeResize="0"/>
          <p:nvPr/>
        </p:nvPicPr>
        <p:blipFill rotWithShape="1">
          <a:blip r:embed="rId3">
            <a:alphaModFix/>
          </a:blip>
          <a:srcRect t="6807" b="6798"/>
          <a:stretch/>
        </p:blipFill>
        <p:spPr>
          <a:xfrm>
            <a:off x="4174206" y="792071"/>
            <a:ext cx="7907588" cy="91075"/>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2702</Words>
  <Application>Microsoft Office PowerPoint</Application>
  <PresentationFormat>Custom</PresentationFormat>
  <Paragraphs>386</Paragraphs>
  <Slides>41</Slides>
  <Notes>41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41</vt:i4>
      </vt:variant>
    </vt:vector>
  </HeadingPairs>
  <TitlesOfParts>
    <vt:vector size="52" baseType="lpstr">
      <vt:lpstr>Open Sans SemiBold</vt:lpstr>
      <vt:lpstr>Open Sans</vt:lpstr>
      <vt:lpstr>Calibri</vt:lpstr>
      <vt:lpstr>Courier New</vt:lpstr>
      <vt:lpstr>Arial</vt:lpstr>
      <vt:lpstr>Open Sans ExtraBold</vt:lpstr>
      <vt:lpstr>Digital Marketing</vt:lpstr>
      <vt:lpstr>1_Digital Marketing</vt:lpstr>
      <vt:lpstr>2_Digital Marketing</vt:lpstr>
      <vt:lpstr>3_Digital Marketing</vt:lpstr>
      <vt:lpstr>4_Digital Marketing</vt:lpstr>
      <vt:lpstr>PowerPoint Presentation</vt:lpstr>
      <vt:lpstr>PowerPoint Presentation</vt:lpstr>
      <vt:lpstr>PowerPoint Presentation</vt:lpstr>
      <vt:lpstr>PowerPoint Presentation</vt:lpstr>
      <vt:lpstr>Continuous Delivery</vt:lpstr>
      <vt:lpstr>Benefits of Continuous Delivery</vt:lpstr>
      <vt:lpstr>Automated Deployment</vt:lpstr>
      <vt:lpstr>Benefits of Automated Deployment </vt:lpstr>
      <vt:lpstr>Automated Deployment Pipeline</vt:lpstr>
      <vt:lpstr>Phases of Automated Deployment Pipeline</vt:lpstr>
      <vt:lpstr>PowerPoint Presentation</vt:lpstr>
      <vt:lpstr>Tools Used</vt:lpstr>
      <vt:lpstr>Automated Deployment System</vt:lpstr>
      <vt:lpstr>Automated Deployment System</vt:lpstr>
      <vt:lpstr>Automated Deployment System</vt:lpstr>
      <vt:lpstr>Automated Deployment System</vt:lpstr>
      <vt:lpstr>Automated Deployment System</vt:lpstr>
      <vt:lpstr>Automated Deployment System</vt:lpstr>
      <vt:lpstr>PowerPoint Presentation</vt:lpstr>
      <vt:lpstr>The Deployment Script</vt:lpstr>
      <vt:lpstr>Database Updates: MySQL Plugin</vt:lpstr>
      <vt:lpstr>Smoke Tests</vt:lpstr>
      <vt:lpstr>Hot Deploy</vt:lpstr>
      <vt:lpstr>AWS Pipeline</vt:lpstr>
      <vt:lpstr>Jenkins and Docker</vt:lpstr>
      <vt:lpstr>Deploying a Python Application</vt:lpstr>
      <vt:lpstr>Tomcat and Jenkins</vt:lpstr>
      <vt:lpstr>PHP and Jenkins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Triggering Parameterized Builds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Roop Kumar</dc:creator>
  <cp:lastModifiedBy>Naveen Kumar D</cp:lastModifiedBy>
  <cp:revision>2</cp:revision>
  <dcterms:modified xsi:type="dcterms:W3CDTF">2020-06-22T12:50:20Z</dcterms:modified>
</cp:coreProperties>
</file>